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5" r:id="rId2"/>
    <p:sldId id="257" r:id="rId3"/>
    <p:sldId id="259" r:id="rId4"/>
    <p:sldId id="277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04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88483-2EA9-4D09-9F91-829D11F1ADB6}" v="20" dt="2021-05-26T07:10:44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44" d="100"/>
          <a:sy n="144" d="100"/>
        </p:scale>
        <p:origin x="116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29388483-2EA9-4D09-9F91-829D11F1ADB6}"/>
    <pc:docChg chg="undo custSel addSld delSld modSld">
      <pc:chgData name="Damian Kurpiewski" userId="a6c40eeacb61fb23" providerId="LiveId" clId="{29388483-2EA9-4D09-9F91-829D11F1ADB6}" dt="2021-05-26T07:10:44.781" v="679" actId="1076"/>
      <pc:docMkLst>
        <pc:docMk/>
      </pc:docMkLst>
      <pc:sldChg chg="del">
        <pc:chgData name="Damian Kurpiewski" userId="a6c40eeacb61fb23" providerId="LiveId" clId="{29388483-2EA9-4D09-9F91-829D11F1ADB6}" dt="2021-05-26T06:23:37.281" v="60" actId="47"/>
        <pc:sldMkLst>
          <pc:docMk/>
          <pc:sldMk cId="745924907" sldId="256"/>
        </pc:sldMkLst>
      </pc:sldChg>
      <pc:sldChg chg="addSp delSp modSp mod setBg setClrOvrMap">
        <pc:chgData name="Damian Kurpiewski" userId="a6c40eeacb61fb23" providerId="LiveId" clId="{29388483-2EA9-4D09-9F91-829D11F1ADB6}" dt="2021-05-26T06:24:50.998" v="77" actId="2711"/>
        <pc:sldMkLst>
          <pc:docMk/>
          <pc:sldMk cId="1225734061" sldId="257"/>
        </pc:sldMkLst>
        <pc:spChg chg="mod">
          <ac:chgData name="Damian Kurpiewski" userId="a6c40eeacb61fb23" providerId="LiveId" clId="{29388483-2EA9-4D09-9F91-829D11F1ADB6}" dt="2021-05-26T06:24:18.978" v="74" actId="26606"/>
          <ac:spMkLst>
            <pc:docMk/>
            <pc:sldMk cId="1225734061" sldId="257"/>
            <ac:spMk id="2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6:24:18.978" v="74" actId="26606"/>
          <ac:spMkLst>
            <pc:docMk/>
            <pc:sldMk cId="1225734061" sldId="257"/>
            <ac:spMk id="3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6:24:12.301" v="65" actId="26606"/>
          <ac:spMkLst>
            <pc:docMk/>
            <pc:sldMk cId="1225734061" sldId="257"/>
            <ac:spMk id="10" creationId="{4F7EBAE4-9945-4473-9E34-B2C66EA0F03D}"/>
          </ac:spMkLst>
        </pc:spChg>
        <pc:spChg chg="add del">
          <ac:chgData name="Damian Kurpiewski" userId="a6c40eeacb61fb23" providerId="LiveId" clId="{29388483-2EA9-4D09-9F91-829D11F1ADB6}" dt="2021-05-26T06:24:12.301" v="65" actId="26606"/>
          <ac:spMkLst>
            <pc:docMk/>
            <pc:sldMk cId="1225734061" sldId="257"/>
            <ac:spMk id="12" creationId="{70BEB1E7-2F88-40BC-B73D-42E5B6F80BFC}"/>
          </ac:spMkLst>
        </pc:spChg>
        <pc:spChg chg="add del">
          <ac:chgData name="Damian Kurpiewski" userId="a6c40eeacb61fb23" providerId="LiveId" clId="{29388483-2EA9-4D09-9F91-829D11F1ADB6}" dt="2021-05-26T06:24:12.301" v="65" actId="26606"/>
          <ac:spMkLst>
            <pc:docMk/>
            <pc:sldMk cId="1225734061" sldId="257"/>
            <ac:spMk id="14" creationId="{A7B99495-F43F-4D80-A44F-2CB4764EB90B}"/>
          </ac:spMkLst>
        </pc:spChg>
        <pc:spChg chg="add del">
          <ac:chgData name="Damian Kurpiewski" userId="a6c40eeacb61fb23" providerId="LiveId" clId="{29388483-2EA9-4D09-9F91-829D11F1ADB6}" dt="2021-05-26T06:24:15.394" v="69" actId="26606"/>
          <ac:spMkLst>
            <pc:docMk/>
            <pc:sldMk cId="1225734061" sldId="257"/>
            <ac:spMk id="19" creationId="{9228552E-C8B1-4A80-8448-0787CE0FC704}"/>
          </ac:spMkLst>
        </pc:spChg>
        <pc:spChg chg="add del">
          <ac:chgData name="Damian Kurpiewski" userId="a6c40eeacb61fb23" providerId="LiveId" clId="{29388483-2EA9-4D09-9F91-829D11F1ADB6}" dt="2021-05-26T06:24:18.941" v="73" actId="26606"/>
          <ac:spMkLst>
            <pc:docMk/>
            <pc:sldMk cId="1225734061" sldId="257"/>
            <ac:spMk id="26" creationId="{9228552E-C8B1-4A80-8448-0787CE0FC704}"/>
          </ac:spMkLst>
        </pc:spChg>
        <pc:graphicFrameChg chg="add del">
          <ac:chgData name="Damian Kurpiewski" userId="a6c40eeacb61fb23" providerId="LiveId" clId="{29388483-2EA9-4D09-9F91-829D11F1ADB6}" dt="2021-05-26T06:24:10.572" v="63" actId="26606"/>
          <ac:graphicFrameMkLst>
            <pc:docMk/>
            <pc:sldMk cId="1225734061" sldId="257"/>
            <ac:graphicFrameMk id="5" creationId="{70BF744C-7AE8-4AA3-AFCE-ADB41C05A7C2}"/>
          </ac:graphicFrameMkLst>
        </pc:graphicFrameChg>
        <pc:graphicFrameChg chg="add del">
          <ac:chgData name="Damian Kurpiewski" userId="a6c40eeacb61fb23" providerId="LiveId" clId="{29388483-2EA9-4D09-9F91-829D11F1ADB6}" dt="2021-05-26T06:24:12.301" v="65" actId="26606"/>
          <ac:graphicFrameMkLst>
            <pc:docMk/>
            <pc:sldMk cId="1225734061" sldId="257"/>
            <ac:graphicFrameMk id="9" creationId="{56D6B3E9-0589-49EA-AD69-1CB940347692}"/>
          </ac:graphicFrameMkLst>
        </pc:graphicFrameChg>
        <pc:graphicFrameChg chg="add del">
          <ac:chgData name="Damian Kurpiewski" userId="a6c40eeacb61fb23" providerId="LiveId" clId="{29388483-2EA9-4D09-9F91-829D11F1ADB6}" dt="2021-05-26T06:24:14.711" v="67" actId="26606"/>
          <ac:graphicFrameMkLst>
            <pc:docMk/>
            <pc:sldMk cId="1225734061" sldId="257"/>
            <ac:graphicFrameMk id="17" creationId="{18652DD2-820D-4727-B183-909DB3AAF52C}"/>
          </ac:graphicFrameMkLst>
        </pc:graphicFrameChg>
        <pc:graphicFrameChg chg="add del">
          <ac:chgData name="Damian Kurpiewski" userId="a6c40eeacb61fb23" providerId="LiveId" clId="{29388483-2EA9-4D09-9F91-829D11F1ADB6}" dt="2021-05-26T06:24:15.394" v="69" actId="26606"/>
          <ac:graphicFrameMkLst>
            <pc:docMk/>
            <pc:sldMk cId="1225734061" sldId="257"/>
            <ac:graphicFrameMk id="21" creationId="{D9123728-64FC-405D-AE0D-1C04F3EF0759}"/>
          </ac:graphicFrameMkLst>
        </pc:graphicFrameChg>
        <pc:graphicFrameChg chg="add del">
          <ac:chgData name="Damian Kurpiewski" userId="a6c40eeacb61fb23" providerId="LiveId" clId="{29388483-2EA9-4D09-9F91-829D11F1ADB6}" dt="2021-05-26T06:24:16.150" v="71" actId="26606"/>
          <ac:graphicFrameMkLst>
            <pc:docMk/>
            <pc:sldMk cId="1225734061" sldId="257"/>
            <ac:graphicFrameMk id="24" creationId="{70BF744C-7AE8-4AA3-AFCE-ADB41C05A7C2}"/>
          </ac:graphicFrameMkLst>
        </pc:graphicFrameChg>
        <pc:graphicFrameChg chg="add del">
          <ac:chgData name="Damian Kurpiewski" userId="a6c40eeacb61fb23" providerId="LiveId" clId="{29388483-2EA9-4D09-9F91-829D11F1ADB6}" dt="2021-05-26T06:24:18.941" v="73" actId="26606"/>
          <ac:graphicFrameMkLst>
            <pc:docMk/>
            <pc:sldMk cId="1225734061" sldId="257"/>
            <ac:graphicFrameMk id="28" creationId="{D9123728-64FC-405D-AE0D-1C04F3EF0759}"/>
          </ac:graphicFrameMkLst>
        </pc:graphicFrameChg>
        <pc:graphicFrameChg chg="add mod">
          <ac:chgData name="Damian Kurpiewski" userId="a6c40eeacb61fb23" providerId="LiveId" clId="{29388483-2EA9-4D09-9F91-829D11F1ADB6}" dt="2021-05-26T06:24:50.998" v="77" actId="2711"/>
          <ac:graphicFrameMkLst>
            <pc:docMk/>
            <pc:sldMk cId="1225734061" sldId="257"/>
            <ac:graphicFrameMk id="31" creationId="{70BF744C-7AE8-4AA3-AFCE-ADB41C05A7C2}"/>
          </ac:graphicFrameMkLst>
        </pc:graphicFrameChg>
        <pc:picChg chg="add del">
          <ac:chgData name="Damian Kurpiewski" userId="a6c40eeacb61fb23" providerId="LiveId" clId="{29388483-2EA9-4D09-9F91-829D11F1ADB6}" dt="2021-05-26T06:24:10.572" v="63" actId="26606"/>
          <ac:picMkLst>
            <pc:docMk/>
            <pc:sldMk cId="1225734061" sldId="257"/>
            <ac:picMk id="6" creationId="{704D612B-54B6-4852-9108-3FF4BBB75F39}"/>
          </ac:picMkLst>
        </pc:picChg>
        <pc:picChg chg="add del">
          <ac:chgData name="Damian Kurpiewski" userId="a6c40eeacb61fb23" providerId="LiveId" clId="{29388483-2EA9-4D09-9F91-829D11F1ADB6}" dt="2021-05-26T06:24:12.301" v="65" actId="26606"/>
          <ac:picMkLst>
            <pc:docMk/>
            <pc:sldMk cId="1225734061" sldId="257"/>
            <ac:picMk id="8" creationId="{A1F25439-2747-4785-967B-C90FE5B3CF8E}"/>
          </ac:picMkLst>
        </pc:picChg>
        <pc:picChg chg="add del">
          <ac:chgData name="Damian Kurpiewski" userId="a6c40eeacb61fb23" providerId="LiveId" clId="{29388483-2EA9-4D09-9F91-829D11F1ADB6}" dt="2021-05-26T06:24:14.711" v="67" actId="26606"/>
          <ac:picMkLst>
            <pc:docMk/>
            <pc:sldMk cId="1225734061" sldId="257"/>
            <ac:picMk id="16" creationId="{826A81FA-827D-4D93-8791-7E1A4A0AE3C7}"/>
          </ac:picMkLst>
        </pc:picChg>
        <pc:picChg chg="add del">
          <ac:chgData name="Damian Kurpiewski" userId="a6c40eeacb61fb23" providerId="LiveId" clId="{29388483-2EA9-4D09-9F91-829D11F1ADB6}" dt="2021-05-26T06:24:15.394" v="69" actId="26606"/>
          <ac:picMkLst>
            <pc:docMk/>
            <pc:sldMk cId="1225734061" sldId="257"/>
            <ac:picMk id="20" creationId="{AB81072B-607D-4633-B3EE-7A36FBF7780A}"/>
          </ac:picMkLst>
        </pc:picChg>
        <pc:picChg chg="add del">
          <ac:chgData name="Damian Kurpiewski" userId="a6c40eeacb61fb23" providerId="LiveId" clId="{29388483-2EA9-4D09-9F91-829D11F1ADB6}" dt="2021-05-26T06:24:16.150" v="71" actId="26606"/>
          <ac:picMkLst>
            <pc:docMk/>
            <pc:sldMk cId="1225734061" sldId="257"/>
            <ac:picMk id="23" creationId="{704D612B-54B6-4852-9108-3FF4BBB75F39}"/>
          </ac:picMkLst>
        </pc:picChg>
        <pc:picChg chg="add del">
          <ac:chgData name="Damian Kurpiewski" userId="a6c40eeacb61fb23" providerId="LiveId" clId="{29388483-2EA9-4D09-9F91-829D11F1ADB6}" dt="2021-05-26T06:24:18.941" v="73" actId="26606"/>
          <ac:picMkLst>
            <pc:docMk/>
            <pc:sldMk cId="1225734061" sldId="257"/>
            <ac:picMk id="27" creationId="{AB81072B-607D-4633-B3EE-7A36FBF7780A}"/>
          </ac:picMkLst>
        </pc:picChg>
        <pc:picChg chg="add">
          <ac:chgData name="Damian Kurpiewski" userId="a6c40eeacb61fb23" providerId="LiveId" clId="{29388483-2EA9-4D09-9F91-829D11F1ADB6}" dt="2021-05-26T06:24:18.978" v="74" actId="26606"/>
          <ac:picMkLst>
            <pc:docMk/>
            <pc:sldMk cId="1225734061" sldId="257"/>
            <ac:picMk id="30" creationId="{704D612B-54B6-4852-9108-3FF4BBB75F39}"/>
          </ac:picMkLst>
        </pc:picChg>
      </pc:sldChg>
      <pc:sldChg chg="del">
        <pc:chgData name="Damian Kurpiewski" userId="a6c40eeacb61fb23" providerId="LiveId" clId="{29388483-2EA9-4D09-9F91-829D11F1ADB6}" dt="2021-05-26T06:23:39.679" v="61" actId="47"/>
        <pc:sldMkLst>
          <pc:docMk/>
          <pc:sldMk cId="101737556" sldId="258"/>
        </pc:sldMkLst>
      </pc:sldChg>
      <pc:sldChg chg="addSp delSp modSp mod setBg">
        <pc:chgData name="Damian Kurpiewski" userId="a6c40eeacb61fb23" providerId="LiveId" clId="{29388483-2EA9-4D09-9F91-829D11F1ADB6}" dt="2021-05-26T06:26:03.093" v="87" actId="26606"/>
        <pc:sldMkLst>
          <pc:docMk/>
          <pc:sldMk cId="475095376" sldId="259"/>
        </pc:sldMkLst>
        <pc:spChg chg="mod">
          <ac:chgData name="Damian Kurpiewski" userId="a6c40eeacb61fb23" providerId="LiveId" clId="{29388483-2EA9-4D09-9F91-829D11F1ADB6}" dt="2021-05-26T06:25:28.703" v="80" actId="26606"/>
          <ac:spMkLst>
            <pc:docMk/>
            <pc:sldMk cId="475095376" sldId="259"/>
            <ac:spMk id="2" creationId="{00000000-0000-0000-0000-000000000000}"/>
          </ac:spMkLst>
        </pc:spChg>
        <pc:spChg chg="del mod">
          <ac:chgData name="Damian Kurpiewski" userId="a6c40eeacb61fb23" providerId="LiveId" clId="{29388483-2EA9-4D09-9F91-829D11F1ADB6}" dt="2021-05-26T06:25:28.703" v="80" actId="26606"/>
          <ac:spMkLst>
            <pc:docMk/>
            <pc:sldMk cId="475095376" sldId="259"/>
            <ac:spMk id="3" creationId="{00000000-0000-0000-0000-000000000000}"/>
          </ac:spMkLst>
        </pc:spChg>
        <pc:graphicFrameChg chg="add mod modGraphic">
          <ac:chgData name="Damian Kurpiewski" userId="a6c40eeacb61fb23" providerId="LiveId" clId="{29388483-2EA9-4D09-9F91-829D11F1ADB6}" dt="2021-05-26T06:26:03.093" v="87" actId="26606"/>
          <ac:graphicFrameMkLst>
            <pc:docMk/>
            <pc:sldMk cId="475095376" sldId="259"/>
            <ac:graphicFrameMk id="7" creationId="{E01E12A9-5AF3-4F26-94EE-0116695B97BF}"/>
          </ac:graphicFrameMkLst>
        </pc:graphicFrameChg>
        <pc:picChg chg="add del">
          <ac:chgData name="Damian Kurpiewski" userId="a6c40eeacb61fb23" providerId="LiveId" clId="{29388483-2EA9-4D09-9F91-829D11F1ADB6}" dt="2021-05-26T06:25:28.686" v="79" actId="26606"/>
          <ac:picMkLst>
            <pc:docMk/>
            <pc:sldMk cId="475095376" sldId="259"/>
            <ac:picMk id="5" creationId="{9BCE7307-68EF-45A5-BB05-347752F9997A}"/>
          </ac:picMkLst>
        </pc:picChg>
        <pc:picChg chg="add mod">
          <ac:chgData name="Damian Kurpiewski" userId="a6c40eeacb61fb23" providerId="LiveId" clId="{29388483-2EA9-4D09-9F91-829D11F1ADB6}" dt="2021-05-26T06:26:03.093" v="87" actId="26606"/>
          <ac:picMkLst>
            <pc:docMk/>
            <pc:sldMk cId="475095376" sldId="259"/>
            <ac:picMk id="6" creationId="{A0DAC527-5CE4-480D-97B4-171169ABCA95}"/>
          </ac:picMkLst>
        </pc:picChg>
      </pc:sldChg>
      <pc:sldChg chg="addSp modSp mod setBg">
        <pc:chgData name="Damian Kurpiewski" userId="a6c40eeacb61fb23" providerId="LiveId" clId="{29388483-2EA9-4D09-9F91-829D11F1ADB6}" dt="2021-05-26T06:46:29.779" v="345" actId="12"/>
        <pc:sldMkLst>
          <pc:docMk/>
          <pc:sldMk cId="1510654941" sldId="260"/>
        </pc:sldMkLst>
        <pc:spChg chg="mod">
          <ac:chgData name="Damian Kurpiewski" userId="a6c40eeacb61fb23" providerId="LiveId" clId="{29388483-2EA9-4D09-9F91-829D11F1ADB6}" dt="2021-05-26T06:29:21.314" v="116" actId="26606"/>
          <ac:spMkLst>
            <pc:docMk/>
            <pc:sldMk cId="1510654941" sldId="260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46:29.779" v="345" actId="12"/>
          <ac:spMkLst>
            <pc:docMk/>
            <pc:sldMk cId="1510654941" sldId="260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29:21.314" v="116" actId="26606"/>
          <ac:spMkLst>
            <pc:docMk/>
            <pc:sldMk cId="1510654941" sldId="260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29:21.314" v="116" actId="26606"/>
          <ac:spMkLst>
            <pc:docMk/>
            <pc:sldMk cId="1510654941" sldId="260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29:21.314" v="116" actId="26606"/>
          <ac:spMkLst>
            <pc:docMk/>
            <pc:sldMk cId="1510654941" sldId="260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29:21.314" v="116" actId="26606"/>
          <ac:spMkLst>
            <pc:docMk/>
            <pc:sldMk cId="1510654941" sldId="260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29:21.314" v="116" actId="26606"/>
          <ac:spMkLst>
            <pc:docMk/>
            <pc:sldMk cId="1510654941" sldId="260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29:21.314" v="116" actId="26606"/>
          <ac:spMkLst>
            <pc:docMk/>
            <pc:sldMk cId="1510654941" sldId="260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29:21.314" v="116" actId="26606"/>
          <ac:spMkLst>
            <pc:docMk/>
            <pc:sldMk cId="1510654941" sldId="260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6:33:00.835" v="176" actId="113"/>
        <pc:sldMkLst>
          <pc:docMk/>
          <pc:sldMk cId="2070006827" sldId="261"/>
        </pc:sldMkLst>
        <pc:spChg chg="mod">
          <ac:chgData name="Damian Kurpiewski" userId="a6c40eeacb61fb23" providerId="LiveId" clId="{29388483-2EA9-4D09-9F91-829D11F1ADB6}" dt="2021-05-26T06:31:01.249" v="140" actId="26606"/>
          <ac:spMkLst>
            <pc:docMk/>
            <pc:sldMk cId="2070006827" sldId="261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33:00.835" v="176" actId="113"/>
          <ac:spMkLst>
            <pc:docMk/>
            <pc:sldMk cId="2070006827" sldId="261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31:01.249" v="140" actId="26606"/>
          <ac:picMkLst>
            <pc:docMk/>
            <pc:sldMk cId="2070006827" sldId="261"/>
            <ac:picMk id="5" creationId="{967CEE66-6E8E-4900-9F8A-B6C83564B5B3}"/>
          </ac:picMkLst>
        </pc:picChg>
      </pc:sldChg>
      <pc:sldChg chg="addSp delSp modSp mod setBg">
        <pc:chgData name="Damian Kurpiewski" userId="a6c40eeacb61fb23" providerId="LiveId" clId="{29388483-2EA9-4D09-9F91-829D11F1ADB6}" dt="2021-05-26T06:34:14.175" v="202" actId="20577"/>
        <pc:sldMkLst>
          <pc:docMk/>
          <pc:sldMk cId="1516979367" sldId="262"/>
        </pc:sldMkLst>
        <pc:spChg chg="mod">
          <ac:chgData name="Damian Kurpiewski" userId="a6c40eeacb61fb23" providerId="LiveId" clId="{29388483-2EA9-4D09-9F91-829D11F1ADB6}" dt="2021-05-26T06:33:47.382" v="184" actId="2711"/>
          <ac:spMkLst>
            <pc:docMk/>
            <pc:sldMk cId="1516979367" sldId="262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34:14.175" v="202" actId="20577"/>
          <ac:spMkLst>
            <pc:docMk/>
            <pc:sldMk cId="1516979367" sldId="262"/>
            <ac:spMk id="3" creationId="{00000000-0000-0000-0000-000000000000}"/>
          </ac:spMkLst>
        </pc:spChg>
        <pc:picChg chg="add del">
          <ac:chgData name="Damian Kurpiewski" userId="a6c40eeacb61fb23" providerId="LiveId" clId="{29388483-2EA9-4D09-9F91-829D11F1ADB6}" dt="2021-05-26T06:33:27.132" v="178" actId="26606"/>
          <ac:picMkLst>
            <pc:docMk/>
            <pc:sldMk cId="1516979367" sldId="262"/>
            <ac:picMk id="5" creationId="{D03F05F1-D188-4E68-B24F-85FB3FC5ABED}"/>
          </ac:picMkLst>
        </pc:picChg>
        <pc:picChg chg="add del">
          <ac:chgData name="Damian Kurpiewski" userId="a6c40eeacb61fb23" providerId="LiveId" clId="{29388483-2EA9-4D09-9F91-829D11F1ADB6}" dt="2021-05-26T06:33:30.910" v="180" actId="26606"/>
          <ac:picMkLst>
            <pc:docMk/>
            <pc:sldMk cId="1516979367" sldId="262"/>
            <ac:picMk id="7" creationId="{39B18340-4045-408C-80C8-D4A3B3551C12}"/>
          </ac:picMkLst>
        </pc:picChg>
        <pc:picChg chg="add del">
          <ac:chgData name="Damian Kurpiewski" userId="a6c40eeacb61fb23" providerId="LiveId" clId="{29388483-2EA9-4D09-9F91-829D11F1ADB6}" dt="2021-05-26T06:33:37.287" v="182" actId="26606"/>
          <ac:picMkLst>
            <pc:docMk/>
            <pc:sldMk cId="1516979367" sldId="262"/>
            <ac:picMk id="9" creationId="{D03F05F1-D188-4E68-B24F-85FB3FC5ABED}"/>
          </ac:picMkLst>
        </pc:picChg>
        <pc:picChg chg="add">
          <ac:chgData name="Damian Kurpiewski" userId="a6c40eeacb61fb23" providerId="LiveId" clId="{29388483-2EA9-4D09-9F91-829D11F1ADB6}" dt="2021-05-26T06:33:37.296" v="183" actId="26606"/>
          <ac:picMkLst>
            <pc:docMk/>
            <pc:sldMk cId="1516979367" sldId="262"/>
            <ac:picMk id="11" creationId="{39B18340-4045-408C-80C8-D4A3B3551C12}"/>
          </ac:picMkLst>
        </pc:picChg>
      </pc:sldChg>
      <pc:sldChg chg="addSp modSp mod setBg">
        <pc:chgData name="Damian Kurpiewski" userId="a6c40eeacb61fb23" providerId="LiveId" clId="{29388483-2EA9-4D09-9F91-829D11F1ADB6}" dt="2021-05-26T06:34:46.906" v="207" actId="207"/>
        <pc:sldMkLst>
          <pc:docMk/>
          <pc:sldMk cId="80839334" sldId="263"/>
        </pc:sldMkLst>
        <pc:spChg chg="mod">
          <ac:chgData name="Damian Kurpiewski" userId="a6c40eeacb61fb23" providerId="LiveId" clId="{29388483-2EA9-4D09-9F91-829D11F1ADB6}" dt="2021-05-26T06:34:33.255" v="203" actId="26606"/>
          <ac:spMkLst>
            <pc:docMk/>
            <pc:sldMk cId="80839334" sldId="263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34:46.906" v="207" actId="207"/>
          <ac:spMkLst>
            <pc:docMk/>
            <pc:sldMk cId="80839334" sldId="263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34:33.255" v="203" actId="26606"/>
          <ac:picMkLst>
            <pc:docMk/>
            <pc:sldMk cId="80839334" sldId="263"/>
            <ac:picMk id="5" creationId="{2C4D1D51-F09A-4CFD-B6D5-4D8EB9372A24}"/>
          </ac:picMkLst>
        </pc:picChg>
      </pc:sldChg>
      <pc:sldChg chg="addSp modSp mod setBg">
        <pc:chgData name="Damian Kurpiewski" userId="a6c40eeacb61fb23" providerId="LiveId" clId="{29388483-2EA9-4D09-9F91-829D11F1ADB6}" dt="2021-05-26T06:36:10.917" v="230" actId="2711"/>
        <pc:sldMkLst>
          <pc:docMk/>
          <pc:sldMk cId="1903389485" sldId="264"/>
        </pc:sldMkLst>
        <pc:spChg chg="mod">
          <ac:chgData name="Damian Kurpiewski" userId="a6c40eeacb61fb23" providerId="LiveId" clId="{29388483-2EA9-4D09-9F91-829D11F1ADB6}" dt="2021-05-26T06:35:04.167" v="208" actId="26606"/>
          <ac:spMkLst>
            <pc:docMk/>
            <pc:sldMk cId="1903389485" sldId="264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36:10.917" v="230" actId="2711"/>
          <ac:spMkLst>
            <pc:docMk/>
            <pc:sldMk cId="1903389485" sldId="264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35:04.167" v="208" actId="26606"/>
          <ac:picMkLst>
            <pc:docMk/>
            <pc:sldMk cId="1903389485" sldId="264"/>
            <ac:picMk id="5" creationId="{22BBEB38-17A4-4F43-BC0F-8D217B63CC9D}"/>
          </ac:picMkLst>
        </pc:picChg>
      </pc:sldChg>
      <pc:sldChg chg="addSp modSp mod setBg">
        <pc:chgData name="Damian Kurpiewski" userId="a6c40eeacb61fb23" providerId="LiveId" clId="{29388483-2EA9-4D09-9F91-829D11F1ADB6}" dt="2021-05-26T06:36:42.921" v="234" actId="115"/>
        <pc:sldMkLst>
          <pc:docMk/>
          <pc:sldMk cId="1291538487" sldId="265"/>
        </pc:sldMkLst>
        <pc:spChg chg="mod">
          <ac:chgData name="Damian Kurpiewski" userId="a6c40eeacb61fb23" providerId="LiveId" clId="{29388483-2EA9-4D09-9F91-829D11F1ADB6}" dt="2021-05-26T06:36:25.343" v="231" actId="26606"/>
          <ac:spMkLst>
            <pc:docMk/>
            <pc:sldMk cId="1291538487" sldId="265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36:42.921" v="234" actId="115"/>
          <ac:spMkLst>
            <pc:docMk/>
            <pc:sldMk cId="1291538487" sldId="265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36:25.343" v="231" actId="26606"/>
          <ac:picMkLst>
            <pc:docMk/>
            <pc:sldMk cId="1291538487" sldId="265"/>
            <ac:picMk id="5" creationId="{76A19BD1-C20D-4F07-882D-3EDB13764168}"/>
          </ac:picMkLst>
        </pc:picChg>
      </pc:sldChg>
      <pc:sldChg chg="addSp modSp mod setBg">
        <pc:chgData name="Damian Kurpiewski" userId="a6c40eeacb61fb23" providerId="LiveId" clId="{29388483-2EA9-4D09-9F91-829D11F1ADB6}" dt="2021-05-26T06:37:28.424" v="247" actId="403"/>
        <pc:sldMkLst>
          <pc:docMk/>
          <pc:sldMk cId="1335034617" sldId="266"/>
        </pc:sldMkLst>
        <pc:spChg chg="mod">
          <ac:chgData name="Damian Kurpiewski" userId="a6c40eeacb61fb23" providerId="LiveId" clId="{29388483-2EA9-4D09-9F91-829D11F1ADB6}" dt="2021-05-26T06:36:59.466" v="235" actId="26606"/>
          <ac:spMkLst>
            <pc:docMk/>
            <pc:sldMk cId="1335034617" sldId="266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37:28.424" v="247" actId="403"/>
          <ac:spMkLst>
            <pc:docMk/>
            <pc:sldMk cId="1335034617" sldId="266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36:59.466" v="235" actId="26606"/>
          <ac:spMkLst>
            <pc:docMk/>
            <pc:sldMk cId="1335034617" sldId="266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36:59.466" v="235" actId="26606"/>
          <ac:spMkLst>
            <pc:docMk/>
            <pc:sldMk cId="1335034617" sldId="266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36:59.466" v="235" actId="26606"/>
          <ac:spMkLst>
            <pc:docMk/>
            <pc:sldMk cId="1335034617" sldId="266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36:59.466" v="235" actId="26606"/>
          <ac:spMkLst>
            <pc:docMk/>
            <pc:sldMk cId="1335034617" sldId="266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36:59.466" v="235" actId="26606"/>
          <ac:spMkLst>
            <pc:docMk/>
            <pc:sldMk cId="1335034617" sldId="266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36:59.466" v="235" actId="26606"/>
          <ac:spMkLst>
            <pc:docMk/>
            <pc:sldMk cId="1335034617" sldId="266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36:59.466" v="235" actId="26606"/>
          <ac:spMkLst>
            <pc:docMk/>
            <pc:sldMk cId="1335034617" sldId="266"/>
            <ac:spMk id="20" creationId="{8D71EDA1-87BF-4D5D-AB79-F346FD19278A}"/>
          </ac:spMkLst>
        </pc:spChg>
      </pc:sldChg>
      <pc:sldChg chg="addSp delSp modSp mod setBg">
        <pc:chgData name="Damian Kurpiewski" userId="a6c40eeacb61fb23" providerId="LiveId" clId="{29388483-2EA9-4D09-9F91-829D11F1ADB6}" dt="2021-05-26T06:38:50.984" v="271" actId="114"/>
        <pc:sldMkLst>
          <pc:docMk/>
          <pc:sldMk cId="547897692" sldId="267"/>
        </pc:sldMkLst>
        <pc:spChg chg="mod">
          <ac:chgData name="Damian Kurpiewski" userId="a6c40eeacb61fb23" providerId="LiveId" clId="{29388483-2EA9-4D09-9F91-829D11F1ADB6}" dt="2021-05-26T06:37:53.388" v="250" actId="26606"/>
          <ac:spMkLst>
            <pc:docMk/>
            <pc:sldMk cId="547897692" sldId="267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38:50.984" v="271" actId="114"/>
          <ac:spMkLst>
            <pc:docMk/>
            <pc:sldMk cId="547897692" sldId="267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37:53.388" v="250" actId="26606"/>
          <ac:picMkLst>
            <pc:docMk/>
            <pc:sldMk cId="547897692" sldId="267"/>
            <ac:picMk id="5" creationId="{B767C7D9-4C24-42AE-AA89-859620C89535}"/>
          </ac:picMkLst>
        </pc:picChg>
        <pc:picChg chg="add del">
          <ac:chgData name="Damian Kurpiewski" userId="a6c40eeacb61fb23" providerId="LiveId" clId="{29388483-2EA9-4D09-9F91-829D11F1ADB6}" dt="2021-05-26T06:37:53.382" v="249" actId="26606"/>
          <ac:picMkLst>
            <pc:docMk/>
            <pc:sldMk cId="547897692" sldId="267"/>
            <ac:picMk id="7" creationId="{9BF86533-1F7A-421A-8732-A09AB9D1AF12}"/>
          </ac:picMkLst>
        </pc:picChg>
      </pc:sldChg>
      <pc:sldChg chg="addSp modSp mod setBg">
        <pc:chgData name="Damian Kurpiewski" userId="a6c40eeacb61fb23" providerId="LiveId" clId="{29388483-2EA9-4D09-9F91-829D11F1ADB6}" dt="2021-05-26T06:45:39.287" v="338" actId="20577"/>
        <pc:sldMkLst>
          <pc:docMk/>
          <pc:sldMk cId="15474769" sldId="268"/>
        </pc:sldMkLst>
        <pc:spChg chg="mod">
          <ac:chgData name="Damian Kurpiewski" userId="a6c40eeacb61fb23" providerId="LiveId" clId="{29388483-2EA9-4D09-9F91-829D11F1ADB6}" dt="2021-05-26T06:39:00.354" v="272" actId="26606"/>
          <ac:spMkLst>
            <pc:docMk/>
            <pc:sldMk cId="15474769" sldId="268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45:39.287" v="338" actId="20577"/>
          <ac:spMkLst>
            <pc:docMk/>
            <pc:sldMk cId="15474769" sldId="268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39:00.354" v="272" actId="26606"/>
          <ac:picMkLst>
            <pc:docMk/>
            <pc:sldMk cId="15474769" sldId="268"/>
            <ac:picMk id="5" creationId="{D7579935-B839-4FD7-8958-E120A82DE03F}"/>
          </ac:picMkLst>
        </pc:picChg>
      </pc:sldChg>
      <pc:sldChg chg="addSp modSp mod setBg">
        <pc:chgData name="Damian Kurpiewski" userId="a6c40eeacb61fb23" providerId="LiveId" clId="{29388483-2EA9-4D09-9F91-829D11F1ADB6}" dt="2021-05-26T06:40:02.271" v="284" actId="115"/>
        <pc:sldMkLst>
          <pc:docMk/>
          <pc:sldMk cId="1695435242" sldId="269"/>
        </pc:sldMkLst>
        <pc:spChg chg="mod">
          <ac:chgData name="Damian Kurpiewski" userId="a6c40eeacb61fb23" providerId="LiveId" clId="{29388483-2EA9-4D09-9F91-829D11F1ADB6}" dt="2021-05-26T06:39:34.324" v="278" actId="26606"/>
          <ac:spMkLst>
            <pc:docMk/>
            <pc:sldMk cId="1695435242" sldId="269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40:02.271" v="284" actId="115"/>
          <ac:spMkLst>
            <pc:docMk/>
            <pc:sldMk cId="1695435242" sldId="269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39:34.324" v="278" actId="26606"/>
          <ac:picMkLst>
            <pc:docMk/>
            <pc:sldMk cId="1695435242" sldId="269"/>
            <ac:picMk id="5" creationId="{B319BC5F-8F5C-4CA9-81ED-275A8E32B362}"/>
          </ac:picMkLst>
        </pc:picChg>
      </pc:sldChg>
      <pc:sldChg chg="addSp delSp modSp mod setBg">
        <pc:chgData name="Damian Kurpiewski" userId="a6c40eeacb61fb23" providerId="LiveId" clId="{29388483-2EA9-4D09-9F91-829D11F1ADB6}" dt="2021-05-26T06:40:38.855" v="287" actId="2711"/>
        <pc:sldMkLst>
          <pc:docMk/>
          <pc:sldMk cId="2147448713" sldId="270"/>
        </pc:sldMkLst>
        <pc:spChg chg="mod">
          <ac:chgData name="Damian Kurpiewski" userId="a6c40eeacb61fb23" providerId="LiveId" clId="{29388483-2EA9-4D09-9F91-829D11F1ADB6}" dt="2021-05-26T06:40:20.219" v="285" actId="26606"/>
          <ac:spMkLst>
            <pc:docMk/>
            <pc:sldMk cId="2147448713" sldId="270"/>
            <ac:spMk id="2" creationId="{00000000-0000-0000-0000-000000000000}"/>
          </ac:spMkLst>
        </pc:spChg>
        <pc:spChg chg="del">
          <ac:chgData name="Damian Kurpiewski" userId="a6c40eeacb61fb23" providerId="LiveId" clId="{29388483-2EA9-4D09-9F91-829D11F1ADB6}" dt="2021-05-26T06:40:20.219" v="285" actId="26606"/>
          <ac:spMkLst>
            <pc:docMk/>
            <pc:sldMk cId="2147448713" sldId="270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40:20.219" v="285" actId="26606"/>
          <ac:spMkLst>
            <pc:docMk/>
            <pc:sldMk cId="2147448713" sldId="270"/>
            <ac:spMk id="9" creationId="{7517A47C-B2E5-4B79-8061-D74B1311AF6E}"/>
          </ac:spMkLst>
        </pc:spChg>
        <pc:spChg chg="add">
          <ac:chgData name="Damian Kurpiewski" userId="a6c40eeacb61fb23" providerId="LiveId" clId="{29388483-2EA9-4D09-9F91-829D11F1ADB6}" dt="2021-05-26T06:40:20.219" v="285" actId="26606"/>
          <ac:spMkLst>
            <pc:docMk/>
            <pc:sldMk cId="2147448713" sldId="270"/>
            <ac:spMk id="11" creationId="{C505E780-2083-4CB5-A42A-5E0E2908ECC3}"/>
          </ac:spMkLst>
        </pc:spChg>
        <pc:spChg chg="add">
          <ac:chgData name="Damian Kurpiewski" userId="a6c40eeacb61fb23" providerId="LiveId" clId="{29388483-2EA9-4D09-9F91-829D11F1ADB6}" dt="2021-05-26T06:40:20.219" v="285" actId="26606"/>
          <ac:spMkLst>
            <pc:docMk/>
            <pc:sldMk cId="2147448713" sldId="270"/>
            <ac:spMk id="13" creationId="{D2C0AE1C-0118-41AE-8A10-7CDCBF10E96F}"/>
          </ac:spMkLst>
        </pc:spChg>
        <pc:spChg chg="add">
          <ac:chgData name="Damian Kurpiewski" userId="a6c40eeacb61fb23" providerId="LiveId" clId="{29388483-2EA9-4D09-9F91-829D11F1ADB6}" dt="2021-05-26T06:40:20.219" v="285" actId="26606"/>
          <ac:spMkLst>
            <pc:docMk/>
            <pc:sldMk cId="2147448713" sldId="270"/>
            <ac:spMk id="15" creationId="{463EEC44-1BA3-44ED-81FC-A644B04B2A44}"/>
          </ac:spMkLst>
        </pc:spChg>
        <pc:graphicFrameChg chg="add mod">
          <ac:chgData name="Damian Kurpiewski" userId="a6c40eeacb61fb23" providerId="LiveId" clId="{29388483-2EA9-4D09-9F91-829D11F1ADB6}" dt="2021-05-26T06:40:38.855" v="287" actId="2711"/>
          <ac:graphicFrameMkLst>
            <pc:docMk/>
            <pc:sldMk cId="2147448713" sldId="270"/>
            <ac:graphicFrameMk id="5" creationId="{B68446B9-E2EB-4280-8E08-213A534ADBA2}"/>
          </ac:graphicFrameMkLst>
        </pc:graphicFrameChg>
      </pc:sldChg>
      <pc:sldChg chg="addSp modSp mod setBg">
        <pc:chgData name="Damian Kurpiewski" userId="a6c40eeacb61fb23" providerId="LiveId" clId="{29388483-2EA9-4D09-9F91-829D11F1ADB6}" dt="2021-05-26T06:41:25.674" v="294" actId="20577"/>
        <pc:sldMkLst>
          <pc:docMk/>
          <pc:sldMk cId="629247165" sldId="271"/>
        </pc:sldMkLst>
        <pc:spChg chg="mod">
          <ac:chgData name="Damian Kurpiewski" userId="a6c40eeacb61fb23" providerId="LiveId" clId="{29388483-2EA9-4D09-9F91-829D11F1ADB6}" dt="2021-05-26T06:40:58.387" v="288" actId="26606"/>
          <ac:spMkLst>
            <pc:docMk/>
            <pc:sldMk cId="629247165" sldId="271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41:25.674" v="294" actId="20577"/>
          <ac:spMkLst>
            <pc:docMk/>
            <pc:sldMk cId="629247165" sldId="271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40:58.387" v="288" actId="26606"/>
          <ac:spMkLst>
            <pc:docMk/>
            <pc:sldMk cId="629247165" sldId="271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40:58.387" v="288" actId="26606"/>
          <ac:spMkLst>
            <pc:docMk/>
            <pc:sldMk cId="629247165" sldId="271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40:58.387" v="288" actId="26606"/>
          <ac:spMkLst>
            <pc:docMk/>
            <pc:sldMk cId="629247165" sldId="271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40:58.387" v="288" actId="26606"/>
          <ac:spMkLst>
            <pc:docMk/>
            <pc:sldMk cId="629247165" sldId="271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40:58.387" v="288" actId="26606"/>
          <ac:spMkLst>
            <pc:docMk/>
            <pc:sldMk cId="629247165" sldId="271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40:58.387" v="288" actId="26606"/>
          <ac:spMkLst>
            <pc:docMk/>
            <pc:sldMk cId="629247165" sldId="271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40:58.387" v="288" actId="26606"/>
          <ac:spMkLst>
            <pc:docMk/>
            <pc:sldMk cId="629247165" sldId="271"/>
            <ac:spMk id="20" creationId="{8D71EDA1-87BF-4D5D-AB79-F346FD19278A}"/>
          </ac:spMkLst>
        </pc:spChg>
      </pc:sldChg>
      <pc:sldChg chg="addSp delSp modSp mod setBg">
        <pc:chgData name="Damian Kurpiewski" userId="a6c40eeacb61fb23" providerId="LiveId" clId="{29388483-2EA9-4D09-9F91-829D11F1ADB6}" dt="2021-05-26T06:43:04.256" v="316" actId="2711"/>
        <pc:sldMkLst>
          <pc:docMk/>
          <pc:sldMk cId="2081316993" sldId="272"/>
        </pc:sldMkLst>
        <pc:spChg chg="mod">
          <ac:chgData name="Damian Kurpiewski" userId="a6c40eeacb61fb23" providerId="LiveId" clId="{29388483-2EA9-4D09-9F91-829D11F1ADB6}" dt="2021-05-26T06:41:40.809" v="299" actId="26606"/>
          <ac:spMkLst>
            <pc:docMk/>
            <pc:sldMk cId="2081316993" sldId="272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43:04.256" v="316" actId="2711"/>
          <ac:spMkLst>
            <pc:docMk/>
            <pc:sldMk cId="2081316993" sldId="272"/>
            <ac:spMk id="3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6:41:40.798" v="298" actId="26606"/>
          <ac:spMkLst>
            <pc:docMk/>
            <pc:sldMk cId="2081316993" sldId="272"/>
            <ac:spMk id="8" creationId="{09588DA8-065E-4F6F-8EFD-43104AB2E0CF}"/>
          </ac:spMkLst>
        </pc:spChg>
        <pc:spChg chg="add del">
          <ac:chgData name="Damian Kurpiewski" userId="a6c40eeacb61fb23" providerId="LiveId" clId="{29388483-2EA9-4D09-9F91-829D11F1ADB6}" dt="2021-05-26T06:41:40.798" v="298" actId="26606"/>
          <ac:spMkLst>
            <pc:docMk/>
            <pc:sldMk cId="2081316993" sldId="272"/>
            <ac:spMk id="10" creationId="{C4285719-470E-454C-AF62-8323075F1F5B}"/>
          </ac:spMkLst>
        </pc:spChg>
        <pc:spChg chg="add del">
          <ac:chgData name="Damian Kurpiewski" userId="a6c40eeacb61fb23" providerId="LiveId" clId="{29388483-2EA9-4D09-9F91-829D11F1ADB6}" dt="2021-05-26T06:41:40.798" v="298" actId="26606"/>
          <ac:spMkLst>
            <pc:docMk/>
            <pc:sldMk cId="2081316993" sldId="272"/>
            <ac:spMk id="12" creationId="{CD9FE4EF-C4D8-49A0-B2FF-81D8DB7D8A24}"/>
          </ac:spMkLst>
        </pc:spChg>
        <pc:spChg chg="add del">
          <ac:chgData name="Damian Kurpiewski" userId="a6c40eeacb61fb23" providerId="LiveId" clId="{29388483-2EA9-4D09-9F91-829D11F1ADB6}" dt="2021-05-26T06:41:40.798" v="298" actId="26606"/>
          <ac:spMkLst>
            <pc:docMk/>
            <pc:sldMk cId="2081316993" sldId="272"/>
            <ac:spMk id="14" creationId="{4300840D-0A0B-4512-BACA-B439D5B9C57C}"/>
          </ac:spMkLst>
        </pc:spChg>
        <pc:spChg chg="add del">
          <ac:chgData name="Damian Kurpiewski" userId="a6c40eeacb61fb23" providerId="LiveId" clId="{29388483-2EA9-4D09-9F91-829D11F1ADB6}" dt="2021-05-26T06:41:40.798" v="298" actId="26606"/>
          <ac:spMkLst>
            <pc:docMk/>
            <pc:sldMk cId="2081316993" sldId="272"/>
            <ac:spMk id="16" creationId="{D2B78728-A580-49A7-84F9-6EF6F583ADE0}"/>
          </ac:spMkLst>
        </pc:spChg>
        <pc:spChg chg="add del">
          <ac:chgData name="Damian Kurpiewski" userId="a6c40eeacb61fb23" providerId="LiveId" clId="{29388483-2EA9-4D09-9F91-829D11F1ADB6}" dt="2021-05-26T06:41:40.798" v="298" actId="26606"/>
          <ac:spMkLst>
            <pc:docMk/>
            <pc:sldMk cId="2081316993" sldId="272"/>
            <ac:spMk id="18" creationId="{38FAA1A1-D861-433F-88FA-1E9D6FD31D11}"/>
          </ac:spMkLst>
        </pc:spChg>
        <pc:spChg chg="add del">
          <ac:chgData name="Damian Kurpiewski" userId="a6c40eeacb61fb23" providerId="LiveId" clId="{29388483-2EA9-4D09-9F91-829D11F1ADB6}" dt="2021-05-26T06:41:40.798" v="298" actId="26606"/>
          <ac:spMkLst>
            <pc:docMk/>
            <pc:sldMk cId="2081316993" sldId="272"/>
            <ac:spMk id="20" creationId="{8D71EDA1-87BF-4D5D-AB79-F346FD19278A}"/>
          </ac:spMkLst>
        </pc:spChg>
        <pc:picChg chg="add del">
          <ac:chgData name="Damian Kurpiewski" userId="a6c40eeacb61fb23" providerId="LiveId" clId="{29388483-2EA9-4D09-9F91-829D11F1ADB6}" dt="2021-05-26T06:41:39.558" v="296" actId="26606"/>
          <ac:picMkLst>
            <pc:docMk/>
            <pc:sldMk cId="2081316993" sldId="272"/>
            <ac:picMk id="5" creationId="{EFD09327-84F7-415D-AAF6-76CFD618E000}"/>
          </ac:picMkLst>
        </pc:picChg>
        <pc:picChg chg="add">
          <ac:chgData name="Damian Kurpiewski" userId="a6c40eeacb61fb23" providerId="LiveId" clId="{29388483-2EA9-4D09-9F91-829D11F1ADB6}" dt="2021-05-26T06:41:40.809" v="299" actId="26606"/>
          <ac:picMkLst>
            <pc:docMk/>
            <pc:sldMk cId="2081316993" sldId="272"/>
            <ac:picMk id="22" creationId="{EFD09327-84F7-415D-AAF6-76CFD618E000}"/>
          </ac:picMkLst>
        </pc:picChg>
      </pc:sldChg>
      <pc:sldChg chg="addSp delSp modSp mod setBg">
        <pc:chgData name="Damian Kurpiewski" userId="a6c40eeacb61fb23" providerId="LiveId" clId="{29388483-2EA9-4D09-9F91-829D11F1ADB6}" dt="2021-05-26T06:44:05.276" v="325" actId="2711"/>
        <pc:sldMkLst>
          <pc:docMk/>
          <pc:sldMk cId="1672216842" sldId="273"/>
        </pc:sldMkLst>
        <pc:spChg chg="mod">
          <ac:chgData name="Damian Kurpiewski" userId="a6c40eeacb61fb23" providerId="LiveId" clId="{29388483-2EA9-4D09-9F91-829D11F1ADB6}" dt="2021-05-26T06:43:44.068" v="319" actId="26606"/>
          <ac:spMkLst>
            <pc:docMk/>
            <pc:sldMk cId="1672216842" sldId="273"/>
            <ac:spMk id="2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6:43:44.068" v="319" actId="26606"/>
          <ac:spMkLst>
            <pc:docMk/>
            <pc:sldMk cId="1672216842" sldId="273"/>
            <ac:spMk id="3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6:43:44.061" v="318" actId="26606"/>
          <ac:spMkLst>
            <pc:docMk/>
            <pc:sldMk cId="1672216842" sldId="273"/>
            <ac:spMk id="9" creationId="{3A5B4632-C963-4296-86F0-79AA9EA5AE98}"/>
          </ac:spMkLst>
        </pc:spChg>
        <pc:spChg chg="add mod">
          <ac:chgData name="Damian Kurpiewski" userId="a6c40eeacb61fb23" providerId="LiveId" clId="{29388483-2EA9-4D09-9F91-829D11F1ADB6}" dt="2021-05-26T06:44:05.276" v="325" actId="2711"/>
          <ac:spMkLst>
            <pc:docMk/>
            <pc:sldMk cId="1672216842" sldId="273"/>
            <ac:spMk id="11" creationId="{00000000-0000-0000-0000-000000000000}"/>
          </ac:spMkLst>
        </pc:spChg>
        <pc:graphicFrameChg chg="add del">
          <ac:chgData name="Damian Kurpiewski" userId="a6c40eeacb61fb23" providerId="LiveId" clId="{29388483-2EA9-4D09-9F91-829D11F1ADB6}" dt="2021-05-26T06:43:44.061" v="318" actId="26606"/>
          <ac:graphicFrameMkLst>
            <pc:docMk/>
            <pc:sldMk cId="1672216842" sldId="273"/>
            <ac:graphicFrameMk id="5" creationId="{37DA6F42-CF75-4985-9947-A4DE364FFBFF}"/>
          </ac:graphicFrameMkLst>
        </pc:graphicFrameChg>
        <pc:picChg chg="add">
          <ac:chgData name="Damian Kurpiewski" userId="a6c40eeacb61fb23" providerId="LiveId" clId="{29388483-2EA9-4D09-9F91-829D11F1ADB6}" dt="2021-05-26T06:43:44.068" v="319" actId="26606"/>
          <ac:picMkLst>
            <pc:docMk/>
            <pc:sldMk cId="1672216842" sldId="273"/>
            <ac:picMk id="12" creationId="{6391D02E-BBF7-4040-8F36-497094EE8DAB}"/>
          </ac:picMkLst>
        </pc:picChg>
      </pc:sldChg>
      <pc:sldChg chg="addSp delSp modSp mod setBg">
        <pc:chgData name="Damian Kurpiewski" userId="a6c40eeacb61fb23" providerId="LiveId" clId="{29388483-2EA9-4D09-9F91-829D11F1ADB6}" dt="2021-05-26T06:44:23.736" v="327" actId="20577"/>
        <pc:sldMkLst>
          <pc:docMk/>
          <pc:sldMk cId="336314234" sldId="274"/>
        </pc:sldMkLst>
        <pc:spChg chg="mod">
          <ac:chgData name="Damian Kurpiewski" userId="a6c40eeacb61fb23" providerId="LiveId" clId="{29388483-2EA9-4D09-9F91-829D11F1ADB6}" dt="2021-05-26T06:44:17.697" v="326" actId="26606"/>
          <ac:spMkLst>
            <pc:docMk/>
            <pc:sldMk cId="336314234" sldId="274"/>
            <ac:spMk id="2" creationId="{00000000-0000-0000-0000-000000000000}"/>
          </ac:spMkLst>
        </pc:spChg>
        <pc:spChg chg="del">
          <ac:chgData name="Damian Kurpiewski" userId="a6c40eeacb61fb23" providerId="LiveId" clId="{29388483-2EA9-4D09-9F91-829D11F1ADB6}" dt="2021-05-26T06:44:17.697" v="326" actId="26606"/>
          <ac:spMkLst>
            <pc:docMk/>
            <pc:sldMk cId="336314234" sldId="274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44:17.697" v="326" actId="26606"/>
          <ac:spMkLst>
            <pc:docMk/>
            <pc:sldMk cId="336314234" sldId="274"/>
            <ac:spMk id="9" creationId="{3A5B4632-C963-4296-86F0-79AA9EA5AE98}"/>
          </ac:spMkLst>
        </pc:spChg>
        <pc:graphicFrameChg chg="add mod">
          <ac:chgData name="Damian Kurpiewski" userId="a6c40eeacb61fb23" providerId="LiveId" clId="{29388483-2EA9-4D09-9F91-829D11F1ADB6}" dt="2021-05-26T06:44:23.736" v="327" actId="20577"/>
          <ac:graphicFrameMkLst>
            <pc:docMk/>
            <pc:sldMk cId="336314234" sldId="274"/>
            <ac:graphicFrameMk id="5" creationId="{A6631E43-0D54-487A-B980-6C1B65C557D6}"/>
          </ac:graphicFrameMkLst>
        </pc:graphicFrameChg>
      </pc:sldChg>
      <pc:sldChg chg="addSp delSp modSp mod setBg">
        <pc:chgData name="Damian Kurpiewski" userId="a6c40eeacb61fb23" providerId="LiveId" clId="{29388483-2EA9-4D09-9F91-829D11F1ADB6}" dt="2021-05-26T06:44:50.683" v="332" actId="115"/>
        <pc:sldMkLst>
          <pc:docMk/>
          <pc:sldMk cId="83992735" sldId="275"/>
        </pc:sldMkLst>
        <pc:spChg chg="mod">
          <ac:chgData name="Damian Kurpiewski" userId="a6c40eeacb61fb23" providerId="LiveId" clId="{29388483-2EA9-4D09-9F91-829D11F1ADB6}" dt="2021-05-26T06:44:36.500" v="328" actId="26606"/>
          <ac:spMkLst>
            <pc:docMk/>
            <pc:sldMk cId="83992735" sldId="275"/>
            <ac:spMk id="2" creationId="{00000000-0000-0000-0000-000000000000}"/>
          </ac:spMkLst>
        </pc:spChg>
        <pc:spChg chg="del">
          <ac:chgData name="Damian Kurpiewski" userId="a6c40eeacb61fb23" providerId="LiveId" clId="{29388483-2EA9-4D09-9F91-829D11F1ADB6}" dt="2021-05-26T06:44:36.500" v="328" actId="26606"/>
          <ac:spMkLst>
            <pc:docMk/>
            <pc:sldMk cId="83992735" sldId="275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44:36.500" v="328" actId="26606"/>
          <ac:spMkLst>
            <pc:docMk/>
            <pc:sldMk cId="83992735" sldId="275"/>
            <ac:spMk id="9" creationId="{3A5B4632-C963-4296-86F0-79AA9EA5AE98}"/>
          </ac:spMkLst>
        </pc:spChg>
        <pc:graphicFrameChg chg="add mod">
          <ac:chgData name="Damian Kurpiewski" userId="a6c40eeacb61fb23" providerId="LiveId" clId="{29388483-2EA9-4D09-9F91-829D11F1ADB6}" dt="2021-05-26T06:44:50.683" v="332" actId="115"/>
          <ac:graphicFrameMkLst>
            <pc:docMk/>
            <pc:sldMk cId="83992735" sldId="275"/>
            <ac:graphicFrameMk id="5" creationId="{47798622-6A8A-43F0-977D-E1DD132EA364}"/>
          </ac:graphicFrameMkLst>
        </pc:graphicFrameChg>
      </pc:sldChg>
      <pc:sldChg chg="addSp modSp mod setBg">
        <pc:chgData name="Damian Kurpiewski" userId="a6c40eeacb61fb23" providerId="LiveId" clId="{29388483-2EA9-4D09-9F91-829D11F1ADB6}" dt="2021-05-26T06:46:48.644" v="347" actId="403"/>
        <pc:sldMkLst>
          <pc:docMk/>
          <pc:sldMk cId="2147056955" sldId="276"/>
        </pc:sldMkLst>
        <pc:spChg chg="mod">
          <ac:chgData name="Damian Kurpiewski" userId="a6c40eeacb61fb23" providerId="LiveId" clId="{29388483-2EA9-4D09-9F91-829D11F1ADB6}" dt="2021-05-26T06:45:14.931" v="333" actId="26606"/>
          <ac:spMkLst>
            <pc:docMk/>
            <pc:sldMk cId="2147056955" sldId="276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46:48.644" v="347" actId="403"/>
          <ac:spMkLst>
            <pc:docMk/>
            <pc:sldMk cId="2147056955" sldId="276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45:14.931" v="333" actId="26606"/>
          <ac:spMkLst>
            <pc:docMk/>
            <pc:sldMk cId="2147056955" sldId="276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45:14.931" v="333" actId="26606"/>
          <ac:spMkLst>
            <pc:docMk/>
            <pc:sldMk cId="2147056955" sldId="276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45:14.931" v="333" actId="26606"/>
          <ac:spMkLst>
            <pc:docMk/>
            <pc:sldMk cId="2147056955" sldId="276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45:14.931" v="333" actId="26606"/>
          <ac:spMkLst>
            <pc:docMk/>
            <pc:sldMk cId="2147056955" sldId="276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45:14.931" v="333" actId="26606"/>
          <ac:spMkLst>
            <pc:docMk/>
            <pc:sldMk cId="2147056955" sldId="276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45:14.931" v="333" actId="26606"/>
          <ac:spMkLst>
            <pc:docMk/>
            <pc:sldMk cId="2147056955" sldId="276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45:14.931" v="333" actId="26606"/>
          <ac:spMkLst>
            <pc:docMk/>
            <pc:sldMk cId="2147056955" sldId="276"/>
            <ac:spMk id="20" creationId="{8D71EDA1-87BF-4D5D-AB79-F346FD19278A}"/>
          </ac:spMkLst>
        </pc:spChg>
      </pc:sldChg>
      <pc:sldChg chg="addSp delSp modSp mod setBg">
        <pc:chgData name="Damian Kurpiewski" userId="a6c40eeacb61fb23" providerId="LiveId" clId="{29388483-2EA9-4D09-9F91-829D11F1ADB6}" dt="2021-05-26T06:28:06.158" v="109" actId="403"/>
        <pc:sldMkLst>
          <pc:docMk/>
          <pc:sldMk cId="1496848850" sldId="277"/>
        </pc:sldMkLst>
        <pc:spChg chg="mod">
          <ac:chgData name="Damian Kurpiewski" userId="a6c40eeacb61fb23" providerId="LiveId" clId="{29388483-2EA9-4D09-9F91-829D11F1ADB6}" dt="2021-05-26T06:26:44.371" v="90" actId="26606"/>
          <ac:spMkLst>
            <pc:docMk/>
            <pc:sldMk cId="1496848850" sldId="277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28:06.158" v="109" actId="403"/>
          <ac:spMkLst>
            <pc:docMk/>
            <pc:sldMk cId="1496848850" sldId="277"/>
            <ac:spMk id="3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6:26:44.360" v="89" actId="26606"/>
          <ac:spMkLst>
            <pc:docMk/>
            <pc:sldMk cId="1496848850" sldId="277"/>
            <ac:spMk id="8" creationId="{C7FA33FF-088D-4F16-95A2-2C64D353DEA8}"/>
          </ac:spMkLst>
        </pc:spChg>
        <pc:spChg chg="add del">
          <ac:chgData name="Damian Kurpiewski" userId="a6c40eeacb61fb23" providerId="LiveId" clId="{29388483-2EA9-4D09-9F91-829D11F1ADB6}" dt="2021-05-26T06:26:44.360" v="89" actId="26606"/>
          <ac:spMkLst>
            <pc:docMk/>
            <pc:sldMk cId="1496848850" sldId="277"/>
            <ac:spMk id="10" creationId="{A376EFB1-01CF-419F-ABF1-2AF02BBFCBD1}"/>
          </ac:spMkLst>
        </pc:spChg>
        <pc:spChg chg="add del">
          <ac:chgData name="Damian Kurpiewski" userId="a6c40eeacb61fb23" providerId="LiveId" clId="{29388483-2EA9-4D09-9F91-829D11F1ADB6}" dt="2021-05-26T06:26:44.360" v="89" actId="26606"/>
          <ac:spMkLst>
            <pc:docMk/>
            <pc:sldMk cId="1496848850" sldId="277"/>
            <ac:spMk id="12" creationId="{FF9DEA15-78BD-4750-AA18-B9F28A6D5AB8}"/>
          </ac:spMkLst>
        </pc:spChg>
        <pc:spChg chg="add">
          <ac:chgData name="Damian Kurpiewski" userId="a6c40eeacb61fb23" providerId="LiveId" clId="{29388483-2EA9-4D09-9F91-829D11F1ADB6}" dt="2021-05-26T06:26:44.371" v="90" actId="26606"/>
          <ac:spMkLst>
            <pc:docMk/>
            <pc:sldMk cId="1496848850" sldId="277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26:44.371" v="90" actId="26606"/>
          <ac:spMkLst>
            <pc:docMk/>
            <pc:sldMk cId="1496848850" sldId="277"/>
            <ac:spMk id="15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26:44.371" v="90" actId="26606"/>
          <ac:spMkLst>
            <pc:docMk/>
            <pc:sldMk cId="1496848850" sldId="277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26:44.371" v="90" actId="26606"/>
          <ac:spMkLst>
            <pc:docMk/>
            <pc:sldMk cId="1496848850" sldId="277"/>
            <ac:spMk id="17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26:44.371" v="90" actId="26606"/>
          <ac:spMkLst>
            <pc:docMk/>
            <pc:sldMk cId="1496848850" sldId="277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26:44.371" v="90" actId="26606"/>
          <ac:spMkLst>
            <pc:docMk/>
            <pc:sldMk cId="1496848850" sldId="277"/>
            <ac:spMk id="19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26:44.371" v="90" actId="26606"/>
          <ac:spMkLst>
            <pc:docMk/>
            <pc:sldMk cId="1496848850" sldId="277"/>
            <ac:spMk id="20" creationId="{8D71EDA1-87BF-4D5D-AB79-F346FD19278A}"/>
          </ac:spMkLst>
        </pc:spChg>
      </pc:sldChg>
      <pc:sldChg chg="addSp delSp modSp mod setBg">
        <pc:chgData name="Damian Kurpiewski" userId="a6c40eeacb61fb23" providerId="LiveId" clId="{29388483-2EA9-4D09-9F91-829D11F1ADB6}" dt="2021-05-26T06:29:03.594" v="115" actId="2711"/>
        <pc:sldMkLst>
          <pc:docMk/>
          <pc:sldMk cId="1556381768" sldId="278"/>
        </pc:sldMkLst>
        <pc:spChg chg="mod">
          <ac:chgData name="Damian Kurpiewski" userId="a6c40eeacb61fb23" providerId="LiveId" clId="{29388483-2EA9-4D09-9F91-829D11F1ADB6}" dt="2021-05-26T06:28:37.121" v="112" actId="26606"/>
          <ac:spMkLst>
            <pc:docMk/>
            <pc:sldMk cId="1556381768" sldId="278"/>
            <ac:spMk id="2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6:28:37.121" v="112" actId="26606"/>
          <ac:spMkLst>
            <pc:docMk/>
            <pc:sldMk cId="1556381768" sldId="278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28:37.121" v="112" actId="26606"/>
          <ac:spMkLst>
            <pc:docMk/>
            <pc:sldMk cId="1556381768" sldId="278"/>
            <ac:spMk id="8" creationId="{09588DA8-065E-4F6F-8EFD-43104AB2E0CF}"/>
          </ac:spMkLst>
        </pc:spChg>
        <pc:spChg chg="add mod">
          <ac:chgData name="Damian Kurpiewski" userId="a6c40eeacb61fb23" providerId="LiveId" clId="{29388483-2EA9-4D09-9F91-829D11F1ADB6}" dt="2021-05-26T06:29:03.594" v="115" actId="2711"/>
          <ac:spMkLst>
            <pc:docMk/>
            <pc:sldMk cId="1556381768" sldId="278"/>
            <ac:spMk id="9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28:37.121" v="112" actId="26606"/>
          <ac:spMkLst>
            <pc:docMk/>
            <pc:sldMk cId="1556381768" sldId="278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28:37.121" v="112" actId="26606"/>
          <ac:spMkLst>
            <pc:docMk/>
            <pc:sldMk cId="1556381768" sldId="278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28:37.121" v="112" actId="26606"/>
          <ac:spMkLst>
            <pc:docMk/>
            <pc:sldMk cId="1556381768" sldId="278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28:37.121" v="112" actId="26606"/>
          <ac:spMkLst>
            <pc:docMk/>
            <pc:sldMk cId="1556381768" sldId="278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28:37.121" v="112" actId="26606"/>
          <ac:spMkLst>
            <pc:docMk/>
            <pc:sldMk cId="1556381768" sldId="278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28:37.121" v="112" actId="26606"/>
          <ac:spMkLst>
            <pc:docMk/>
            <pc:sldMk cId="1556381768" sldId="278"/>
            <ac:spMk id="20" creationId="{8D71EDA1-87BF-4D5D-AB79-F346FD19278A}"/>
          </ac:spMkLst>
        </pc:spChg>
        <pc:graphicFrameChg chg="add del">
          <ac:chgData name="Damian Kurpiewski" userId="a6c40eeacb61fb23" providerId="LiveId" clId="{29388483-2EA9-4D09-9F91-829D11F1ADB6}" dt="2021-05-26T06:28:37.109" v="111" actId="26606"/>
          <ac:graphicFrameMkLst>
            <pc:docMk/>
            <pc:sldMk cId="1556381768" sldId="278"/>
            <ac:graphicFrameMk id="5" creationId="{B841DE80-A3B6-4D7F-98B6-1308791E6871}"/>
          </ac:graphicFrameMkLst>
        </pc:graphicFrameChg>
        <pc:picChg chg="add del">
          <ac:chgData name="Damian Kurpiewski" userId="a6c40eeacb61fb23" providerId="LiveId" clId="{29388483-2EA9-4D09-9F91-829D11F1ADB6}" dt="2021-05-26T06:28:37.109" v="111" actId="26606"/>
          <ac:picMkLst>
            <pc:docMk/>
            <pc:sldMk cId="1556381768" sldId="278"/>
            <ac:picMk id="6" creationId="{A8C0E31A-7526-457A-9671-7D7C8FF92FF2}"/>
          </ac:picMkLst>
        </pc:picChg>
      </pc:sldChg>
      <pc:sldChg chg="addSp modSp mod setBg">
        <pc:chgData name="Damian Kurpiewski" userId="a6c40eeacb61fb23" providerId="LiveId" clId="{29388483-2EA9-4D09-9F91-829D11F1ADB6}" dt="2021-05-26T06:47:50.080" v="357" actId="403"/>
        <pc:sldMkLst>
          <pc:docMk/>
          <pc:sldMk cId="189823162" sldId="279"/>
        </pc:sldMkLst>
        <pc:spChg chg="mod">
          <ac:chgData name="Damian Kurpiewski" userId="a6c40eeacb61fb23" providerId="LiveId" clId="{29388483-2EA9-4D09-9F91-829D11F1ADB6}" dt="2021-05-26T06:47:17.757" v="348" actId="26606"/>
          <ac:spMkLst>
            <pc:docMk/>
            <pc:sldMk cId="189823162" sldId="279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47:50.080" v="357" actId="403"/>
          <ac:spMkLst>
            <pc:docMk/>
            <pc:sldMk cId="189823162" sldId="279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47:17.757" v="348" actId="26606"/>
          <ac:spMkLst>
            <pc:docMk/>
            <pc:sldMk cId="189823162" sldId="279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47:17.757" v="348" actId="26606"/>
          <ac:spMkLst>
            <pc:docMk/>
            <pc:sldMk cId="189823162" sldId="279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47:17.757" v="348" actId="26606"/>
          <ac:spMkLst>
            <pc:docMk/>
            <pc:sldMk cId="189823162" sldId="279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47:17.757" v="348" actId="26606"/>
          <ac:spMkLst>
            <pc:docMk/>
            <pc:sldMk cId="189823162" sldId="279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47:17.757" v="348" actId="26606"/>
          <ac:spMkLst>
            <pc:docMk/>
            <pc:sldMk cId="189823162" sldId="279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47:17.757" v="348" actId="26606"/>
          <ac:spMkLst>
            <pc:docMk/>
            <pc:sldMk cId="189823162" sldId="279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47:17.757" v="348" actId="26606"/>
          <ac:spMkLst>
            <pc:docMk/>
            <pc:sldMk cId="189823162" sldId="279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6:48:24.739" v="364" actId="2711"/>
        <pc:sldMkLst>
          <pc:docMk/>
          <pc:sldMk cId="504640617" sldId="280"/>
        </pc:sldMkLst>
        <pc:spChg chg="mod">
          <ac:chgData name="Damian Kurpiewski" userId="a6c40eeacb61fb23" providerId="LiveId" clId="{29388483-2EA9-4D09-9F91-829D11F1ADB6}" dt="2021-05-26T06:48:02.520" v="358" actId="26606"/>
          <ac:spMkLst>
            <pc:docMk/>
            <pc:sldMk cId="504640617" sldId="280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48:24.739" v="364" actId="2711"/>
          <ac:spMkLst>
            <pc:docMk/>
            <pc:sldMk cId="504640617" sldId="280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48:02.520" v="358" actId="26606"/>
          <ac:spMkLst>
            <pc:docMk/>
            <pc:sldMk cId="504640617" sldId="280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48:02.520" v="358" actId="26606"/>
          <ac:spMkLst>
            <pc:docMk/>
            <pc:sldMk cId="504640617" sldId="280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48:02.520" v="358" actId="26606"/>
          <ac:spMkLst>
            <pc:docMk/>
            <pc:sldMk cId="504640617" sldId="280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48:02.520" v="358" actId="26606"/>
          <ac:spMkLst>
            <pc:docMk/>
            <pc:sldMk cId="504640617" sldId="280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48:02.520" v="358" actId="26606"/>
          <ac:spMkLst>
            <pc:docMk/>
            <pc:sldMk cId="504640617" sldId="280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48:02.520" v="358" actId="26606"/>
          <ac:spMkLst>
            <pc:docMk/>
            <pc:sldMk cId="504640617" sldId="280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48:02.520" v="358" actId="26606"/>
          <ac:spMkLst>
            <pc:docMk/>
            <pc:sldMk cId="504640617" sldId="280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6:50:03.155" v="397" actId="2711"/>
        <pc:sldMkLst>
          <pc:docMk/>
          <pc:sldMk cId="623096797" sldId="281"/>
        </pc:sldMkLst>
        <pc:spChg chg="mod">
          <ac:chgData name="Damian Kurpiewski" userId="a6c40eeacb61fb23" providerId="LiveId" clId="{29388483-2EA9-4D09-9F91-829D11F1ADB6}" dt="2021-05-26T06:48:38.681" v="365" actId="26606"/>
          <ac:spMkLst>
            <pc:docMk/>
            <pc:sldMk cId="623096797" sldId="281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0:03.155" v="397" actId="2711"/>
          <ac:spMkLst>
            <pc:docMk/>
            <pc:sldMk cId="623096797" sldId="281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48:38.681" v="365" actId="26606"/>
          <ac:picMkLst>
            <pc:docMk/>
            <pc:sldMk cId="623096797" sldId="281"/>
            <ac:picMk id="5" creationId="{26C64B98-B176-46F6-8F7A-0D97BF768771}"/>
          </ac:picMkLst>
        </pc:picChg>
      </pc:sldChg>
      <pc:sldChg chg="addSp modSp mod setBg">
        <pc:chgData name="Damian Kurpiewski" userId="a6c40eeacb61fb23" providerId="LiveId" clId="{29388483-2EA9-4D09-9F91-829D11F1ADB6}" dt="2021-05-26T06:50:51.902" v="402" actId="115"/>
        <pc:sldMkLst>
          <pc:docMk/>
          <pc:sldMk cId="138776459" sldId="282"/>
        </pc:sldMkLst>
        <pc:spChg chg="mod">
          <ac:chgData name="Damian Kurpiewski" userId="a6c40eeacb61fb23" providerId="LiveId" clId="{29388483-2EA9-4D09-9F91-829D11F1ADB6}" dt="2021-05-26T06:50:34.672" v="398" actId="26606"/>
          <ac:spMkLst>
            <pc:docMk/>
            <pc:sldMk cId="138776459" sldId="282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0:51.902" v="402" actId="115"/>
          <ac:spMkLst>
            <pc:docMk/>
            <pc:sldMk cId="138776459" sldId="282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50:34.672" v="398" actId="26606"/>
          <ac:picMkLst>
            <pc:docMk/>
            <pc:sldMk cId="138776459" sldId="282"/>
            <ac:picMk id="5" creationId="{2B88A43E-6FF5-4875-BDDF-ABDB00ABBF52}"/>
          </ac:picMkLst>
        </pc:picChg>
      </pc:sldChg>
      <pc:sldChg chg="addSp modSp mod setBg">
        <pc:chgData name="Damian Kurpiewski" userId="a6c40eeacb61fb23" providerId="LiveId" clId="{29388483-2EA9-4D09-9F91-829D11F1ADB6}" dt="2021-05-26T06:51:40.442" v="413" actId="20577"/>
        <pc:sldMkLst>
          <pc:docMk/>
          <pc:sldMk cId="1456558201" sldId="283"/>
        </pc:sldMkLst>
        <pc:spChg chg="mod">
          <ac:chgData name="Damian Kurpiewski" userId="a6c40eeacb61fb23" providerId="LiveId" clId="{29388483-2EA9-4D09-9F91-829D11F1ADB6}" dt="2021-05-26T06:51:06.636" v="403" actId="26606"/>
          <ac:spMkLst>
            <pc:docMk/>
            <pc:sldMk cId="1456558201" sldId="283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1:40.442" v="413" actId="20577"/>
          <ac:spMkLst>
            <pc:docMk/>
            <pc:sldMk cId="1456558201" sldId="283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51:06.636" v="403" actId="26606"/>
          <ac:spMkLst>
            <pc:docMk/>
            <pc:sldMk cId="1456558201" sldId="283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51:06.636" v="403" actId="26606"/>
          <ac:spMkLst>
            <pc:docMk/>
            <pc:sldMk cId="1456558201" sldId="283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51:06.636" v="403" actId="26606"/>
          <ac:spMkLst>
            <pc:docMk/>
            <pc:sldMk cId="1456558201" sldId="283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51:06.636" v="403" actId="26606"/>
          <ac:spMkLst>
            <pc:docMk/>
            <pc:sldMk cId="1456558201" sldId="283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51:06.636" v="403" actId="26606"/>
          <ac:spMkLst>
            <pc:docMk/>
            <pc:sldMk cId="1456558201" sldId="283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51:06.636" v="403" actId="26606"/>
          <ac:spMkLst>
            <pc:docMk/>
            <pc:sldMk cId="1456558201" sldId="283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51:06.636" v="403" actId="26606"/>
          <ac:spMkLst>
            <pc:docMk/>
            <pc:sldMk cId="1456558201" sldId="283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6:52:43.033" v="423" actId="20577"/>
        <pc:sldMkLst>
          <pc:docMk/>
          <pc:sldMk cId="769120934" sldId="284"/>
        </pc:sldMkLst>
        <pc:spChg chg="mod">
          <ac:chgData name="Damian Kurpiewski" userId="a6c40eeacb61fb23" providerId="LiveId" clId="{29388483-2EA9-4D09-9F91-829D11F1ADB6}" dt="2021-05-26T06:52:18.753" v="414" actId="26606"/>
          <ac:spMkLst>
            <pc:docMk/>
            <pc:sldMk cId="769120934" sldId="284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2:43.033" v="423" actId="20577"/>
          <ac:spMkLst>
            <pc:docMk/>
            <pc:sldMk cId="769120934" sldId="284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52:18.753" v="414" actId="26606"/>
          <ac:spMkLst>
            <pc:docMk/>
            <pc:sldMk cId="769120934" sldId="284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52:18.753" v="414" actId="26606"/>
          <ac:spMkLst>
            <pc:docMk/>
            <pc:sldMk cId="769120934" sldId="284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52:18.753" v="414" actId="26606"/>
          <ac:spMkLst>
            <pc:docMk/>
            <pc:sldMk cId="769120934" sldId="284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52:18.753" v="414" actId="26606"/>
          <ac:spMkLst>
            <pc:docMk/>
            <pc:sldMk cId="769120934" sldId="284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52:18.753" v="414" actId="26606"/>
          <ac:spMkLst>
            <pc:docMk/>
            <pc:sldMk cId="769120934" sldId="284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52:18.753" v="414" actId="26606"/>
          <ac:spMkLst>
            <pc:docMk/>
            <pc:sldMk cId="769120934" sldId="284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52:18.753" v="414" actId="26606"/>
          <ac:spMkLst>
            <pc:docMk/>
            <pc:sldMk cId="769120934" sldId="284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6:53:09.967" v="433" actId="403"/>
        <pc:sldMkLst>
          <pc:docMk/>
          <pc:sldMk cId="519163761" sldId="285"/>
        </pc:sldMkLst>
        <pc:spChg chg="mod">
          <ac:chgData name="Damian Kurpiewski" userId="a6c40eeacb61fb23" providerId="LiveId" clId="{29388483-2EA9-4D09-9F91-829D11F1ADB6}" dt="2021-05-26T06:52:47.892" v="424" actId="26606"/>
          <ac:spMkLst>
            <pc:docMk/>
            <pc:sldMk cId="519163761" sldId="285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3:09.967" v="433" actId="403"/>
          <ac:spMkLst>
            <pc:docMk/>
            <pc:sldMk cId="519163761" sldId="285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52:47.892" v="424" actId="26606"/>
          <ac:spMkLst>
            <pc:docMk/>
            <pc:sldMk cId="519163761" sldId="285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52:47.892" v="424" actId="26606"/>
          <ac:spMkLst>
            <pc:docMk/>
            <pc:sldMk cId="519163761" sldId="285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52:47.892" v="424" actId="26606"/>
          <ac:spMkLst>
            <pc:docMk/>
            <pc:sldMk cId="519163761" sldId="285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52:47.892" v="424" actId="26606"/>
          <ac:spMkLst>
            <pc:docMk/>
            <pc:sldMk cId="519163761" sldId="285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52:47.892" v="424" actId="26606"/>
          <ac:spMkLst>
            <pc:docMk/>
            <pc:sldMk cId="519163761" sldId="285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52:47.892" v="424" actId="26606"/>
          <ac:spMkLst>
            <pc:docMk/>
            <pc:sldMk cId="519163761" sldId="285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52:47.892" v="424" actId="26606"/>
          <ac:spMkLst>
            <pc:docMk/>
            <pc:sldMk cId="519163761" sldId="285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6:53:55.181" v="447" actId="114"/>
        <pc:sldMkLst>
          <pc:docMk/>
          <pc:sldMk cId="996040625" sldId="286"/>
        </pc:sldMkLst>
        <pc:spChg chg="mod">
          <ac:chgData name="Damian Kurpiewski" userId="a6c40eeacb61fb23" providerId="LiveId" clId="{29388483-2EA9-4D09-9F91-829D11F1ADB6}" dt="2021-05-26T06:53:17.771" v="434" actId="26606"/>
          <ac:spMkLst>
            <pc:docMk/>
            <pc:sldMk cId="996040625" sldId="286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3:55.181" v="447" actId="114"/>
          <ac:spMkLst>
            <pc:docMk/>
            <pc:sldMk cId="996040625" sldId="286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53:17.771" v="434" actId="26606"/>
          <ac:spMkLst>
            <pc:docMk/>
            <pc:sldMk cId="996040625" sldId="286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53:17.771" v="434" actId="26606"/>
          <ac:spMkLst>
            <pc:docMk/>
            <pc:sldMk cId="996040625" sldId="286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53:17.771" v="434" actId="26606"/>
          <ac:spMkLst>
            <pc:docMk/>
            <pc:sldMk cId="996040625" sldId="286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53:17.771" v="434" actId="26606"/>
          <ac:spMkLst>
            <pc:docMk/>
            <pc:sldMk cId="996040625" sldId="286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53:17.771" v="434" actId="26606"/>
          <ac:spMkLst>
            <pc:docMk/>
            <pc:sldMk cId="996040625" sldId="286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53:17.771" v="434" actId="26606"/>
          <ac:spMkLst>
            <pc:docMk/>
            <pc:sldMk cId="996040625" sldId="286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53:17.771" v="434" actId="26606"/>
          <ac:spMkLst>
            <pc:docMk/>
            <pc:sldMk cId="996040625" sldId="286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6:54:25.465" v="457" actId="20577"/>
        <pc:sldMkLst>
          <pc:docMk/>
          <pc:sldMk cId="900221219" sldId="287"/>
        </pc:sldMkLst>
        <pc:spChg chg="mod">
          <ac:chgData name="Damian Kurpiewski" userId="a6c40eeacb61fb23" providerId="LiveId" clId="{29388483-2EA9-4D09-9F91-829D11F1ADB6}" dt="2021-05-26T06:54:00.724" v="448" actId="26606"/>
          <ac:spMkLst>
            <pc:docMk/>
            <pc:sldMk cId="900221219" sldId="287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4:25.465" v="457" actId="20577"/>
          <ac:spMkLst>
            <pc:docMk/>
            <pc:sldMk cId="900221219" sldId="287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54:00.724" v="448" actId="26606"/>
          <ac:spMkLst>
            <pc:docMk/>
            <pc:sldMk cId="900221219" sldId="287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54:00.724" v="448" actId="26606"/>
          <ac:spMkLst>
            <pc:docMk/>
            <pc:sldMk cId="900221219" sldId="287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54:00.724" v="448" actId="26606"/>
          <ac:spMkLst>
            <pc:docMk/>
            <pc:sldMk cId="900221219" sldId="287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54:00.724" v="448" actId="26606"/>
          <ac:spMkLst>
            <pc:docMk/>
            <pc:sldMk cId="900221219" sldId="287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54:00.724" v="448" actId="26606"/>
          <ac:spMkLst>
            <pc:docMk/>
            <pc:sldMk cId="900221219" sldId="287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54:00.724" v="448" actId="26606"/>
          <ac:spMkLst>
            <pc:docMk/>
            <pc:sldMk cId="900221219" sldId="287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54:00.724" v="448" actId="26606"/>
          <ac:spMkLst>
            <pc:docMk/>
            <pc:sldMk cId="900221219" sldId="287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6:55:10.208" v="470" actId="5793"/>
        <pc:sldMkLst>
          <pc:docMk/>
          <pc:sldMk cId="1045943088" sldId="288"/>
        </pc:sldMkLst>
        <pc:spChg chg="mod">
          <ac:chgData name="Damian Kurpiewski" userId="a6c40eeacb61fb23" providerId="LiveId" clId="{29388483-2EA9-4D09-9F91-829D11F1ADB6}" dt="2021-05-26T06:54:35.778" v="458" actId="26606"/>
          <ac:spMkLst>
            <pc:docMk/>
            <pc:sldMk cId="1045943088" sldId="288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5:10.208" v="470" actId="5793"/>
          <ac:spMkLst>
            <pc:docMk/>
            <pc:sldMk cId="1045943088" sldId="288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54:35.778" v="458" actId="26606"/>
          <ac:spMkLst>
            <pc:docMk/>
            <pc:sldMk cId="1045943088" sldId="288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54:35.778" v="458" actId="26606"/>
          <ac:spMkLst>
            <pc:docMk/>
            <pc:sldMk cId="1045943088" sldId="288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54:35.778" v="458" actId="26606"/>
          <ac:spMkLst>
            <pc:docMk/>
            <pc:sldMk cId="1045943088" sldId="288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54:35.778" v="458" actId="26606"/>
          <ac:spMkLst>
            <pc:docMk/>
            <pc:sldMk cId="1045943088" sldId="288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54:35.778" v="458" actId="26606"/>
          <ac:spMkLst>
            <pc:docMk/>
            <pc:sldMk cId="1045943088" sldId="288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54:35.778" v="458" actId="26606"/>
          <ac:spMkLst>
            <pc:docMk/>
            <pc:sldMk cId="1045943088" sldId="288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54:35.778" v="458" actId="26606"/>
          <ac:spMkLst>
            <pc:docMk/>
            <pc:sldMk cId="1045943088" sldId="288"/>
            <ac:spMk id="20" creationId="{8D71EDA1-87BF-4D5D-AB79-F346FD19278A}"/>
          </ac:spMkLst>
        </pc:spChg>
      </pc:sldChg>
      <pc:sldChg chg="addSp delSp modSp mod setBg">
        <pc:chgData name="Damian Kurpiewski" userId="a6c40eeacb61fb23" providerId="LiveId" clId="{29388483-2EA9-4D09-9F91-829D11F1ADB6}" dt="2021-05-26T06:55:45.493" v="478" actId="26606"/>
        <pc:sldMkLst>
          <pc:docMk/>
          <pc:sldMk cId="1566939111" sldId="289"/>
        </pc:sldMkLst>
        <pc:spChg chg="mod">
          <ac:chgData name="Damian Kurpiewski" userId="a6c40eeacb61fb23" providerId="LiveId" clId="{29388483-2EA9-4D09-9F91-829D11F1ADB6}" dt="2021-05-26T06:55:45.493" v="478" actId="26606"/>
          <ac:spMkLst>
            <pc:docMk/>
            <pc:sldMk cId="1566939111" sldId="289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5:45.493" v="478" actId="26606"/>
          <ac:spMkLst>
            <pc:docMk/>
            <pc:sldMk cId="1566939111" sldId="289"/>
            <ac:spMk id="3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6:55:45.493" v="478" actId="26606"/>
          <ac:spMkLst>
            <pc:docMk/>
            <pc:sldMk cId="1566939111" sldId="289"/>
            <ac:spMk id="7" creationId="{90D01200-0224-43C5-AB38-FB4D16B73FB7}"/>
          </ac:spMkLst>
        </pc:spChg>
        <pc:spChg chg="add del">
          <ac:chgData name="Damian Kurpiewski" userId="a6c40eeacb61fb23" providerId="LiveId" clId="{29388483-2EA9-4D09-9F91-829D11F1ADB6}" dt="2021-05-26T06:55:45.493" v="478" actId="26606"/>
          <ac:spMkLst>
            <pc:docMk/>
            <pc:sldMk cId="1566939111" sldId="289"/>
            <ac:spMk id="8" creationId="{728A44A4-A002-4A88-9FC9-1D0566C97A47}"/>
          </ac:spMkLst>
        </pc:spChg>
        <pc:spChg chg="add del">
          <ac:chgData name="Damian Kurpiewski" userId="a6c40eeacb61fb23" providerId="LiveId" clId="{29388483-2EA9-4D09-9F91-829D11F1ADB6}" dt="2021-05-26T06:55:38.596" v="476" actId="26606"/>
          <ac:spMkLst>
            <pc:docMk/>
            <pc:sldMk cId="1566939111" sldId="289"/>
            <ac:spMk id="10" creationId="{5D13CC36-B950-4F02-9BAF-9A7EB267398C}"/>
          </ac:spMkLst>
        </pc:spChg>
        <pc:spChg chg="add del">
          <ac:chgData name="Damian Kurpiewski" userId="a6c40eeacb61fb23" providerId="LiveId" clId="{29388483-2EA9-4D09-9F91-829D11F1ADB6}" dt="2021-05-26T06:55:38.596" v="476" actId="26606"/>
          <ac:spMkLst>
            <pc:docMk/>
            <pc:sldMk cId="1566939111" sldId="289"/>
            <ac:spMk id="12" creationId="{D1BDED99-B35B-4FEE-A274-8E8DB6FEEECF}"/>
          </ac:spMkLst>
        </pc:spChg>
        <pc:spChg chg="add del">
          <ac:chgData name="Damian Kurpiewski" userId="a6c40eeacb61fb23" providerId="LiveId" clId="{29388483-2EA9-4D09-9F91-829D11F1ADB6}" dt="2021-05-26T06:55:45.493" v="478" actId="26606"/>
          <ac:spMkLst>
            <pc:docMk/>
            <pc:sldMk cId="1566939111" sldId="289"/>
            <ac:spMk id="14" creationId="{3E7D5C7B-DD16-401B-85CE-4AAA2A4F5136}"/>
          </ac:spMkLst>
        </pc:spChg>
        <pc:picChg chg="add mod ord">
          <ac:chgData name="Damian Kurpiewski" userId="a6c40eeacb61fb23" providerId="LiveId" clId="{29388483-2EA9-4D09-9F91-829D11F1ADB6}" dt="2021-05-26T06:55:45.493" v="478" actId="26606"/>
          <ac:picMkLst>
            <pc:docMk/>
            <pc:sldMk cId="1566939111" sldId="289"/>
            <ac:picMk id="5" creationId="{E6240BB4-2C2B-4869-B288-4F3A4885B392}"/>
          </ac:picMkLst>
        </pc:picChg>
      </pc:sldChg>
      <pc:sldChg chg="addSp modSp mod setBg">
        <pc:chgData name="Damian Kurpiewski" userId="a6c40eeacb61fb23" providerId="LiveId" clId="{29388483-2EA9-4D09-9F91-829D11F1ADB6}" dt="2021-05-26T06:56:31.632" v="485" actId="2711"/>
        <pc:sldMkLst>
          <pc:docMk/>
          <pc:sldMk cId="615866049" sldId="290"/>
        </pc:sldMkLst>
        <pc:spChg chg="mod">
          <ac:chgData name="Damian Kurpiewski" userId="a6c40eeacb61fb23" providerId="LiveId" clId="{29388483-2EA9-4D09-9F91-829D11F1ADB6}" dt="2021-05-26T06:56:12.678" v="481" actId="2711"/>
          <ac:spMkLst>
            <pc:docMk/>
            <pc:sldMk cId="615866049" sldId="290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6:31.632" v="485" actId="2711"/>
          <ac:spMkLst>
            <pc:docMk/>
            <pc:sldMk cId="615866049" sldId="290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56:03.834" v="479" actId="26606"/>
          <ac:spMkLst>
            <pc:docMk/>
            <pc:sldMk cId="615866049" sldId="290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56:03.834" v="479" actId="26606"/>
          <ac:spMkLst>
            <pc:docMk/>
            <pc:sldMk cId="615866049" sldId="290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56:03.834" v="479" actId="26606"/>
          <ac:spMkLst>
            <pc:docMk/>
            <pc:sldMk cId="615866049" sldId="290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56:03.834" v="479" actId="26606"/>
          <ac:spMkLst>
            <pc:docMk/>
            <pc:sldMk cId="615866049" sldId="290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56:03.834" v="479" actId="26606"/>
          <ac:spMkLst>
            <pc:docMk/>
            <pc:sldMk cId="615866049" sldId="290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56:03.834" v="479" actId="26606"/>
          <ac:spMkLst>
            <pc:docMk/>
            <pc:sldMk cId="615866049" sldId="290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56:03.834" v="479" actId="26606"/>
          <ac:spMkLst>
            <pc:docMk/>
            <pc:sldMk cId="615866049" sldId="290"/>
            <ac:spMk id="20" creationId="{8D71EDA1-87BF-4D5D-AB79-F346FD19278A}"/>
          </ac:spMkLst>
        </pc:spChg>
      </pc:sldChg>
      <pc:sldChg chg="addSp delSp modSp mod setBg">
        <pc:chgData name="Damian Kurpiewski" userId="a6c40eeacb61fb23" providerId="LiveId" clId="{29388483-2EA9-4D09-9F91-829D11F1ADB6}" dt="2021-05-26T06:57:32.627" v="504" actId="403"/>
        <pc:sldMkLst>
          <pc:docMk/>
          <pc:sldMk cId="1524737186" sldId="291"/>
        </pc:sldMkLst>
        <pc:spChg chg="mod">
          <ac:chgData name="Damian Kurpiewski" userId="a6c40eeacb61fb23" providerId="LiveId" clId="{29388483-2EA9-4D09-9F91-829D11F1ADB6}" dt="2021-05-26T06:57:29.434" v="503" actId="2711"/>
          <ac:spMkLst>
            <pc:docMk/>
            <pc:sldMk cId="1524737186" sldId="291"/>
            <ac:spMk id="2" creationId="{00000000-0000-0000-0000-000000000000}"/>
          </ac:spMkLst>
        </pc:spChg>
        <pc:spChg chg="add del mod">
          <ac:chgData name="Damian Kurpiewski" userId="a6c40eeacb61fb23" providerId="LiveId" clId="{29388483-2EA9-4D09-9F91-829D11F1ADB6}" dt="2021-05-26T06:56:40.511" v="490" actId="26606"/>
          <ac:spMkLst>
            <pc:docMk/>
            <pc:sldMk cId="1524737186" sldId="291"/>
            <ac:spMk id="3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6:56:39.555" v="487" actId="26606"/>
          <ac:spMkLst>
            <pc:docMk/>
            <pc:sldMk cId="1524737186" sldId="291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56:40.511" v="490" actId="26606"/>
          <ac:spMkLst>
            <pc:docMk/>
            <pc:sldMk cId="1524737186" sldId="291"/>
            <ac:spMk id="9" creationId="{09588DA8-065E-4F6F-8EFD-43104AB2E0CF}"/>
          </ac:spMkLst>
        </pc:spChg>
        <pc:spChg chg="add del">
          <ac:chgData name="Damian Kurpiewski" userId="a6c40eeacb61fb23" providerId="LiveId" clId="{29388483-2EA9-4D09-9F91-829D11F1ADB6}" dt="2021-05-26T06:56:39.555" v="487" actId="26606"/>
          <ac:spMkLst>
            <pc:docMk/>
            <pc:sldMk cId="1524737186" sldId="291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56:40.511" v="490" actId="26606"/>
          <ac:spMkLst>
            <pc:docMk/>
            <pc:sldMk cId="1524737186" sldId="291"/>
            <ac:spMk id="11" creationId="{C4285719-470E-454C-AF62-8323075F1F5B}"/>
          </ac:spMkLst>
        </pc:spChg>
        <pc:spChg chg="add del">
          <ac:chgData name="Damian Kurpiewski" userId="a6c40eeacb61fb23" providerId="LiveId" clId="{29388483-2EA9-4D09-9F91-829D11F1ADB6}" dt="2021-05-26T06:56:39.555" v="487" actId="26606"/>
          <ac:spMkLst>
            <pc:docMk/>
            <pc:sldMk cId="1524737186" sldId="291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56:40.511" v="490" actId="26606"/>
          <ac:spMkLst>
            <pc:docMk/>
            <pc:sldMk cId="1524737186" sldId="291"/>
            <ac:spMk id="13" creationId="{CD9FE4EF-C4D8-49A0-B2FF-81D8DB7D8A24}"/>
          </ac:spMkLst>
        </pc:spChg>
        <pc:spChg chg="add del">
          <ac:chgData name="Damian Kurpiewski" userId="a6c40eeacb61fb23" providerId="LiveId" clId="{29388483-2EA9-4D09-9F91-829D11F1ADB6}" dt="2021-05-26T06:56:39.555" v="487" actId="26606"/>
          <ac:spMkLst>
            <pc:docMk/>
            <pc:sldMk cId="1524737186" sldId="291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56:40.511" v="490" actId="26606"/>
          <ac:spMkLst>
            <pc:docMk/>
            <pc:sldMk cId="1524737186" sldId="291"/>
            <ac:spMk id="15" creationId="{4300840D-0A0B-4512-BACA-B439D5B9C57C}"/>
          </ac:spMkLst>
        </pc:spChg>
        <pc:spChg chg="add del">
          <ac:chgData name="Damian Kurpiewski" userId="a6c40eeacb61fb23" providerId="LiveId" clId="{29388483-2EA9-4D09-9F91-829D11F1ADB6}" dt="2021-05-26T06:56:39.555" v="487" actId="26606"/>
          <ac:spMkLst>
            <pc:docMk/>
            <pc:sldMk cId="1524737186" sldId="291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56:40.511" v="490" actId="26606"/>
          <ac:spMkLst>
            <pc:docMk/>
            <pc:sldMk cId="1524737186" sldId="291"/>
            <ac:spMk id="17" creationId="{D2B78728-A580-49A7-84F9-6EF6F583ADE0}"/>
          </ac:spMkLst>
        </pc:spChg>
        <pc:spChg chg="add del">
          <ac:chgData name="Damian Kurpiewski" userId="a6c40eeacb61fb23" providerId="LiveId" clId="{29388483-2EA9-4D09-9F91-829D11F1ADB6}" dt="2021-05-26T06:56:39.555" v="487" actId="26606"/>
          <ac:spMkLst>
            <pc:docMk/>
            <pc:sldMk cId="1524737186" sldId="291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56:40.511" v="490" actId="26606"/>
          <ac:spMkLst>
            <pc:docMk/>
            <pc:sldMk cId="1524737186" sldId="291"/>
            <ac:spMk id="19" creationId="{38FAA1A1-D861-433F-88FA-1E9D6FD31D11}"/>
          </ac:spMkLst>
        </pc:spChg>
        <pc:spChg chg="add del">
          <ac:chgData name="Damian Kurpiewski" userId="a6c40eeacb61fb23" providerId="LiveId" clId="{29388483-2EA9-4D09-9F91-829D11F1ADB6}" dt="2021-05-26T06:56:39.555" v="487" actId="26606"/>
          <ac:spMkLst>
            <pc:docMk/>
            <pc:sldMk cId="1524737186" sldId="291"/>
            <ac:spMk id="20" creationId="{8D71EDA1-87BF-4D5D-AB79-F346FD19278A}"/>
          </ac:spMkLst>
        </pc:spChg>
        <pc:spChg chg="add">
          <ac:chgData name="Damian Kurpiewski" userId="a6c40eeacb61fb23" providerId="LiveId" clId="{29388483-2EA9-4D09-9F91-829D11F1ADB6}" dt="2021-05-26T06:56:40.511" v="490" actId="26606"/>
          <ac:spMkLst>
            <pc:docMk/>
            <pc:sldMk cId="1524737186" sldId="291"/>
            <ac:spMk id="21" creationId="{8D71EDA1-87BF-4D5D-AB79-F346FD19278A}"/>
          </ac:spMkLst>
        </pc:spChg>
        <pc:spChg chg="add mod">
          <ac:chgData name="Damian Kurpiewski" userId="a6c40eeacb61fb23" providerId="LiveId" clId="{29388483-2EA9-4D09-9F91-829D11F1ADB6}" dt="2021-05-26T06:57:32.627" v="504" actId="403"/>
          <ac:spMkLst>
            <pc:docMk/>
            <pc:sldMk cId="1524737186" sldId="291"/>
            <ac:spMk id="22" creationId="{00000000-0000-0000-0000-000000000000}"/>
          </ac:spMkLst>
        </pc:spChg>
        <pc:graphicFrameChg chg="add del">
          <ac:chgData name="Damian Kurpiewski" userId="a6c40eeacb61fb23" providerId="LiveId" clId="{29388483-2EA9-4D09-9F91-829D11F1ADB6}" dt="2021-05-26T06:56:40.498" v="489" actId="26606"/>
          <ac:graphicFrameMkLst>
            <pc:docMk/>
            <pc:sldMk cId="1524737186" sldId="291"/>
            <ac:graphicFrameMk id="5" creationId="{CDF8F38C-C6A3-488D-BF48-7DD15807D713}"/>
          </ac:graphicFrameMkLst>
        </pc:graphicFrameChg>
        <pc:picChg chg="add del">
          <ac:chgData name="Damian Kurpiewski" userId="a6c40eeacb61fb23" providerId="LiveId" clId="{29388483-2EA9-4D09-9F91-829D11F1ADB6}" dt="2021-05-26T06:56:40.498" v="489" actId="26606"/>
          <ac:picMkLst>
            <pc:docMk/>
            <pc:sldMk cId="1524737186" sldId="291"/>
            <ac:picMk id="6" creationId="{57E4D84A-3B9F-4094-9451-B8847E979DE3}"/>
          </ac:picMkLst>
        </pc:picChg>
      </pc:sldChg>
      <pc:sldChg chg="addSp modSp mod setBg">
        <pc:chgData name="Damian Kurpiewski" userId="a6c40eeacb61fb23" providerId="LiveId" clId="{29388483-2EA9-4D09-9F91-829D11F1ADB6}" dt="2021-05-26T06:59:02.519" v="521" actId="2711"/>
        <pc:sldMkLst>
          <pc:docMk/>
          <pc:sldMk cId="1116053993" sldId="292"/>
        </pc:sldMkLst>
        <pc:spChg chg="mod">
          <ac:chgData name="Damian Kurpiewski" userId="a6c40eeacb61fb23" providerId="LiveId" clId="{29388483-2EA9-4D09-9F91-829D11F1ADB6}" dt="2021-05-26T06:58:41.232" v="516" actId="2711"/>
          <ac:spMkLst>
            <pc:docMk/>
            <pc:sldMk cId="1116053993" sldId="292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9:02.519" v="521" actId="2711"/>
          <ac:spMkLst>
            <pc:docMk/>
            <pc:sldMk cId="1116053993" sldId="292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58:37.026" v="515" actId="26606"/>
          <ac:picMkLst>
            <pc:docMk/>
            <pc:sldMk cId="1116053993" sldId="292"/>
            <ac:picMk id="5" creationId="{6004EB4E-E441-4B4C-8A48-2FAC360AB4E5}"/>
          </ac:picMkLst>
        </pc:picChg>
      </pc:sldChg>
      <pc:sldChg chg="addSp modSp mod setBg">
        <pc:chgData name="Damian Kurpiewski" userId="a6c40eeacb61fb23" providerId="LiveId" clId="{29388483-2EA9-4D09-9F91-829D11F1ADB6}" dt="2021-05-26T07:01:17.358" v="569" actId="2711"/>
        <pc:sldMkLst>
          <pc:docMk/>
          <pc:sldMk cId="232664508" sldId="293"/>
        </pc:sldMkLst>
        <pc:spChg chg="mod">
          <ac:chgData name="Damian Kurpiewski" userId="a6c40eeacb61fb23" providerId="LiveId" clId="{29388483-2EA9-4D09-9F91-829D11F1ADB6}" dt="2021-05-26T07:00:00.389" v="544" actId="2711"/>
          <ac:spMkLst>
            <pc:docMk/>
            <pc:sldMk cId="232664508" sldId="293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1:17.358" v="569" actId="2711"/>
          <ac:spMkLst>
            <pc:docMk/>
            <pc:sldMk cId="232664508" sldId="293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6:59:46.291" v="542" actId="26606"/>
          <ac:picMkLst>
            <pc:docMk/>
            <pc:sldMk cId="232664508" sldId="293"/>
            <ac:picMk id="5" creationId="{2F19C932-06CF-4750-97E1-65E78695B12A}"/>
          </ac:picMkLst>
        </pc:picChg>
      </pc:sldChg>
      <pc:sldChg chg="addSp modSp mod setBg">
        <pc:chgData name="Damian Kurpiewski" userId="a6c40eeacb61fb23" providerId="LiveId" clId="{29388483-2EA9-4D09-9F91-829D11F1ADB6}" dt="2021-05-26T07:02:01.751" v="576" actId="403"/>
        <pc:sldMkLst>
          <pc:docMk/>
          <pc:sldMk cId="1160859568" sldId="294"/>
        </pc:sldMkLst>
        <pc:spChg chg="mod">
          <ac:chgData name="Damian Kurpiewski" userId="a6c40eeacb61fb23" providerId="LiveId" clId="{29388483-2EA9-4D09-9F91-829D11F1ADB6}" dt="2021-05-26T07:01:48.649" v="573" actId="2711"/>
          <ac:spMkLst>
            <pc:docMk/>
            <pc:sldMk cId="1160859568" sldId="294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2:01.751" v="576" actId="403"/>
          <ac:spMkLst>
            <pc:docMk/>
            <pc:sldMk cId="1160859568" sldId="294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7:01:34.507" v="570" actId="26606"/>
          <ac:picMkLst>
            <pc:docMk/>
            <pc:sldMk cId="1160859568" sldId="294"/>
            <ac:picMk id="5" creationId="{90939612-98DD-4325-8B19-151453871614}"/>
          </ac:picMkLst>
        </pc:picChg>
      </pc:sldChg>
      <pc:sldChg chg="addSp modSp mod setBg">
        <pc:chgData name="Damian Kurpiewski" userId="a6c40eeacb61fb23" providerId="LiveId" clId="{29388483-2EA9-4D09-9F91-829D11F1ADB6}" dt="2021-05-26T07:03:15.997" v="595" actId="2711"/>
        <pc:sldMkLst>
          <pc:docMk/>
          <pc:sldMk cId="594932966" sldId="295"/>
        </pc:sldMkLst>
        <pc:spChg chg="mod">
          <ac:chgData name="Damian Kurpiewski" userId="a6c40eeacb61fb23" providerId="LiveId" clId="{29388483-2EA9-4D09-9F91-829D11F1ADB6}" dt="2021-05-26T07:02:16.736" v="578" actId="2711"/>
          <ac:spMkLst>
            <pc:docMk/>
            <pc:sldMk cId="594932966" sldId="295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3:15.997" v="595" actId="2711"/>
          <ac:spMkLst>
            <pc:docMk/>
            <pc:sldMk cId="594932966" sldId="295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7:02:10.508" v="577" actId="26606"/>
          <ac:picMkLst>
            <pc:docMk/>
            <pc:sldMk cId="594932966" sldId="295"/>
            <ac:picMk id="5" creationId="{9AFEF195-4576-42DD-ADB9-7AC060A8F3AB}"/>
          </ac:picMkLst>
        </pc:picChg>
      </pc:sldChg>
      <pc:sldChg chg="addSp modSp mod setBg">
        <pc:chgData name="Damian Kurpiewski" userId="a6c40eeacb61fb23" providerId="LiveId" clId="{29388483-2EA9-4D09-9F91-829D11F1ADB6}" dt="2021-05-26T07:04:16.413" v="623" actId="2711"/>
        <pc:sldMkLst>
          <pc:docMk/>
          <pc:sldMk cId="1213976997" sldId="296"/>
        </pc:sldMkLst>
        <pc:spChg chg="mod">
          <ac:chgData name="Damian Kurpiewski" userId="a6c40eeacb61fb23" providerId="LiveId" clId="{29388483-2EA9-4D09-9F91-829D11F1ADB6}" dt="2021-05-26T07:04:16.413" v="623" actId="2711"/>
          <ac:spMkLst>
            <pc:docMk/>
            <pc:sldMk cId="1213976997" sldId="296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4:05.843" v="621" actId="20577"/>
          <ac:spMkLst>
            <pc:docMk/>
            <pc:sldMk cId="1213976997" sldId="296"/>
            <ac:spMk id="3" creationId="{00000000-0000-0000-0000-000000000000}"/>
          </ac:spMkLst>
        </pc:spChg>
        <pc:picChg chg="add">
          <ac:chgData name="Damian Kurpiewski" userId="a6c40eeacb61fb23" providerId="LiveId" clId="{29388483-2EA9-4D09-9F91-829D11F1ADB6}" dt="2021-05-26T07:03:53.407" v="618" actId="26606"/>
          <ac:picMkLst>
            <pc:docMk/>
            <pc:sldMk cId="1213976997" sldId="296"/>
            <ac:picMk id="5" creationId="{6BA31FB8-7EE2-42B6-8A51-798A5461D88F}"/>
          </ac:picMkLst>
        </pc:picChg>
      </pc:sldChg>
      <pc:sldChg chg="addSp modSp mod setBg">
        <pc:chgData name="Damian Kurpiewski" userId="a6c40eeacb61fb23" providerId="LiveId" clId="{29388483-2EA9-4D09-9F91-829D11F1ADB6}" dt="2021-05-26T07:04:57.319" v="629" actId="2711"/>
        <pc:sldMkLst>
          <pc:docMk/>
          <pc:sldMk cId="172805171" sldId="297"/>
        </pc:sldMkLst>
        <pc:spChg chg="mod">
          <ac:chgData name="Damian Kurpiewski" userId="a6c40eeacb61fb23" providerId="LiveId" clId="{29388483-2EA9-4D09-9F91-829D11F1ADB6}" dt="2021-05-26T07:04:38.233" v="626" actId="2711"/>
          <ac:spMkLst>
            <pc:docMk/>
            <pc:sldMk cId="172805171" sldId="297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4:57.319" v="629" actId="2711"/>
          <ac:spMkLst>
            <pc:docMk/>
            <pc:sldMk cId="172805171" sldId="297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7:04:30.090" v="624" actId="26606"/>
          <ac:spMkLst>
            <pc:docMk/>
            <pc:sldMk cId="172805171" sldId="297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7:04:30.090" v="624" actId="26606"/>
          <ac:spMkLst>
            <pc:docMk/>
            <pc:sldMk cId="172805171" sldId="297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7:04:30.090" v="624" actId="26606"/>
          <ac:spMkLst>
            <pc:docMk/>
            <pc:sldMk cId="172805171" sldId="297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7:04:30.090" v="624" actId="26606"/>
          <ac:spMkLst>
            <pc:docMk/>
            <pc:sldMk cId="172805171" sldId="297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7:04:30.090" v="624" actId="26606"/>
          <ac:spMkLst>
            <pc:docMk/>
            <pc:sldMk cId="172805171" sldId="297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7:04:30.090" v="624" actId="26606"/>
          <ac:spMkLst>
            <pc:docMk/>
            <pc:sldMk cId="172805171" sldId="297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7:04:30.090" v="624" actId="26606"/>
          <ac:spMkLst>
            <pc:docMk/>
            <pc:sldMk cId="172805171" sldId="297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7:05:27.609" v="637" actId="20577"/>
        <pc:sldMkLst>
          <pc:docMk/>
          <pc:sldMk cId="937259500" sldId="298"/>
        </pc:sldMkLst>
        <pc:spChg chg="mod">
          <ac:chgData name="Damian Kurpiewski" userId="a6c40eeacb61fb23" providerId="LiveId" clId="{29388483-2EA9-4D09-9F91-829D11F1ADB6}" dt="2021-05-26T07:05:10.777" v="630" actId="26606"/>
          <ac:spMkLst>
            <pc:docMk/>
            <pc:sldMk cId="937259500" sldId="298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5:27.609" v="637" actId="20577"/>
          <ac:spMkLst>
            <pc:docMk/>
            <pc:sldMk cId="937259500" sldId="298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7:05:10.777" v="630" actId="26606"/>
          <ac:spMkLst>
            <pc:docMk/>
            <pc:sldMk cId="937259500" sldId="298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7:05:10.777" v="630" actId="26606"/>
          <ac:spMkLst>
            <pc:docMk/>
            <pc:sldMk cId="937259500" sldId="298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7:05:10.777" v="630" actId="26606"/>
          <ac:spMkLst>
            <pc:docMk/>
            <pc:sldMk cId="937259500" sldId="298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7:05:10.777" v="630" actId="26606"/>
          <ac:spMkLst>
            <pc:docMk/>
            <pc:sldMk cId="937259500" sldId="298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7:05:10.777" v="630" actId="26606"/>
          <ac:spMkLst>
            <pc:docMk/>
            <pc:sldMk cId="937259500" sldId="298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7:05:10.777" v="630" actId="26606"/>
          <ac:spMkLst>
            <pc:docMk/>
            <pc:sldMk cId="937259500" sldId="298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7:05:10.777" v="630" actId="26606"/>
          <ac:spMkLst>
            <pc:docMk/>
            <pc:sldMk cId="937259500" sldId="298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7:05:40.571" v="639" actId="2711"/>
        <pc:sldMkLst>
          <pc:docMk/>
          <pc:sldMk cId="1938377148" sldId="299"/>
        </pc:sldMkLst>
        <pc:spChg chg="mod">
          <ac:chgData name="Damian Kurpiewski" userId="a6c40eeacb61fb23" providerId="LiveId" clId="{29388483-2EA9-4D09-9F91-829D11F1ADB6}" dt="2021-05-26T07:05:34.720" v="638" actId="26606"/>
          <ac:spMkLst>
            <pc:docMk/>
            <pc:sldMk cId="1938377148" sldId="299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5:40.571" v="639" actId="2711"/>
          <ac:spMkLst>
            <pc:docMk/>
            <pc:sldMk cId="1938377148" sldId="299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7:05:34.720" v="638" actId="26606"/>
          <ac:spMkLst>
            <pc:docMk/>
            <pc:sldMk cId="1938377148" sldId="299"/>
            <ac:spMk id="9" creationId="{E51BA4DF-2BD4-4EC2-B1DB-B27C8AC71864}"/>
          </ac:spMkLst>
        </pc:spChg>
        <pc:picChg chg="add">
          <ac:chgData name="Damian Kurpiewski" userId="a6c40eeacb61fb23" providerId="LiveId" clId="{29388483-2EA9-4D09-9F91-829D11F1ADB6}" dt="2021-05-26T07:05:34.720" v="638" actId="26606"/>
          <ac:picMkLst>
            <pc:docMk/>
            <pc:sldMk cId="1938377148" sldId="299"/>
            <ac:picMk id="5" creationId="{0C33CE56-1FDA-4897-BD3A-01B776437966}"/>
          </ac:picMkLst>
        </pc:picChg>
      </pc:sldChg>
      <pc:sldChg chg="addSp modSp mod setBg">
        <pc:chgData name="Damian Kurpiewski" userId="a6c40eeacb61fb23" providerId="LiveId" clId="{29388483-2EA9-4D09-9F91-829D11F1ADB6}" dt="2021-05-26T07:06:21.673" v="646" actId="403"/>
        <pc:sldMkLst>
          <pc:docMk/>
          <pc:sldMk cId="2062909541" sldId="300"/>
        </pc:sldMkLst>
        <pc:spChg chg="mod">
          <ac:chgData name="Damian Kurpiewski" userId="a6c40eeacb61fb23" providerId="LiveId" clId="{29388483-2EA9-4D09-9F91-829D11F1ADB6}" dt="2021-05-26T07:05:53.572" v="640" actId="26606"/>
          <ac:spMkLst>
            <pc:docMk/>
            <pc:sldMk cId="2062909541" sldId="300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6:21.673" v="646" actId="403"/>
          <ac:spMkLst>
            <pc:docMk/>
            <pc:sldMk cId="2062909541" sldId="300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7:05:53.572" v="640" actId="26606"/>
          <ac:spMkLst>
            <pc:docMk/>
            <pc:sldMk cId="2062909541" sldId="300"/>
            <ac:spMk id="8" creationId="{1B15ED52-F352-441B-82BF-E0EA34836D08}"/>
          </ac:spMkLst>
        </pc:spChg>
        <pc:spChg chg="add">
          <ac:chgData name="Damian Kurpiewski" userId="a6c40eeacb61fb23" providerId="LiveId" clId="{29388483-2EA9-4D09-9F91-829D11F1ADB6}" dt="2021-05-26T07:05:53.572" v="640" actId="26606"/>
          <ac:spMkLst>
            <pc:docMk/>
            <pc:sldMk cId="2062909541" sldId="300"/>
            <ac:spMk id="10" creationId="{3B2E3793-BFE6-45A2-9B7B-E18844431C99}"/>
          </ac:spMkLst>
        </pc:spChg>
        <pc:spChg chg="add">
          <ac:chgData name="Damian Kurpiewski" userId="a6c40eeacb61fb23" providerId="LiveId" clId="{29388483-2EA9-4D09-9F91-829D11F1ADB6}" dt="2021-05-26T07:05:53.572" v="640" actId="26606"/>
          <ac:spMkLst>
            <pc:docMk/>
            <pc:sldMk cId="2062909541" sldId="300"/>
            <ac:spMk id="12" creationId="{BC4C4868-CB8F-4AF9-9CDB-8108F2C19B67}"/>
          </ac:spMkLst>
        </pc:spChg>
        <pc:spChg chg="add">
          <ac:chgData name="Damian Kurpiewski" userId="a6c40eeacb61fb23" providerId="LiveId" clId="{29388483-2EA9-4D09-9F91-829D11F1ADB6}" dt="2021-05-26T07:05:53.572" v="640" actId="26606"/>
          <ac:spMkLst>
            <pc:docMk/>
            <pc:sldMk cId="2062909541" sldId="300"/>
            <ac:spMk id="14" creationId="{375E0459-6403-40CD-989D-56A4407CA12E}"/>
          </ac:spMkLst>
        </pc:spChg>
        <pc:spChg chg="add">
          <ac:chgData name="Damian Kurpiewski" userId="a6c40eeacb61fb23" providerId="LiveId" clId="{29388483-2EA9-4D09-9F91-829D11F1ADB6}" dt="2021-05-26T07:05:53.572" v="640" actId="26606"/>
          <ac:spMkLst>
            <pc:docMk/>
            <pc:sldMk cId="2062909541" sldId="300"/>
            <ac:spMk id="16" creationId="{53E5B1A8-3AC9-4BD1-9BBC-78CA94F2D1BA}"/>
          </ac:spMkLst>
        </pc:spChg>
      </pc:sldChg>
      <pc:sldChg chg="addSp delSp modSp mod setBg">
        <pc:chgData name="Damian Kurpiewski" userId="a6c40eeacb61fb23" providerId="LiveId" clId="{29388483-2EA9-4D09-9F91-829D11F1ADB6}" dt="2021-05-26T07:07:22.447" v="661" actId="20577"/>
        <pc:sldMkLst>
          <pc:docMk/>
          <pc:sldMk cId="43823571" sldId="301"/>
        </pc:sldMkLst>
        <pc:spChg chg="mod">
          <ac:chgData name="Damian Kurpiewski" userId="a6c40eeacb61fb23" providerId="LiveId" clId="{29388483-2EA9-4D09-9F91-829D11F1ADB6}" dt="2021-05-26T07:06:49.275" v="649" actId="26606"/>
          <ac:spMkLst>
            <pc:docMk/>
            <pc:sldMk cId="43823571" sldId="301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7:22.447" v="661" actId="20577"/>
          <ac:spMkLst>
            <pc:docMk/>
            <pc:sldMk cId="43823571" sldId="301"/>
            <ac:spMk id="3" creationId="{00000000-0000-0000-0000-000000000000}"/>
          </ac:spMkLst>
        </pc:spChg>
        <pc:spChg chg="add del">
          <ac:chgData name="Damian Kurpiewski" userId="a6c40eeacb61fb23" providerId="LiveId" clId="{29388483-2EA9-4D09-9F91-829D11F1ADB6}" dt="2021-05-26T07:06:49.263" v="648" actId="26606"/>
          <ac:spMkLst>
            <pc:docMk/>
            <pc:sldMk cId="43823571" sldId="301"/>
            <ac:spMk id="8" creationId="{DEE2AD96-B495-4E06-9291-B71706F728CB}"/>
          </ac:spMkLst>
        </pc:spChg>
        <pc:spChg chg="add del">
          <ac:chgData name="Damian Kurpiewski" userId="a6c40eeacb61fb23" providerId="LiveId" clId="{29388483-2EA9-4D09-9F91-829D11F1ADB6}" dt="2021-05-26T07:06:49.263" v="648" actId="26606"/>
          <ac:spMkLst>
            <pc:docMk/>
            <pc:sldMk cId="43823571" sldId="301"/>
            <ac:spMk id="10" creationId="{53CF6D67-C5A8-4ADD-9E8E-1E38CA1D3166}"/>
          </ac:spMkLst>
        </pc:spChg>
        <pc:spChg chg="add del">
          <ac:chgData name="Damian Kurpiewski" userId="a6c40eeacb61fb23" providerId="LiveId" clId="{29388483-2EA9-4D09-9F91-829D11F1ADB6}" dt="2021-05-26T07:06:49.263" v="648" actId="26606"/>
          <ac:spMkLst>
            <pc:docMk/>
            <pc:sldMk cId="43823571" sldId="301"/>
            <ac:spMk id="12" creationId="{86909FA0-B515-4681-B7A8-FA281D133B94}"/>
          </ac:spMkLst>
        </pc:spChg>
        <pc:spChg chg="add del">
          <ac:chgData name="Damian Kurpiewski" userId="a6c40eeacb61fb23" providerId="LiveId" clId="{29388483-2EA9-4D09-9F91-829D11F1ADB6}" dt="2021-05-26T07:06:49.263" v="648" actId="26606"/>
          <ac:spMkLst>
            <pc:docMk/>
            <pc:sldMk cId="43823571" sldId="301"/>
            <ac:spMk id="14" creationId="{21C9FE86-FCC3-4A31-AA1C-C882262B7FE7}"/>
          </ac:spMkLst>
        </pc:spChg>
        <pc:spChg chg="add del">
          <ac:chgData name="Damian Kurpiewski" userId="a6c40eeacb61fb23" providerId="LiveId" clId="{29388483-2EA9-4D09-9F91-829D11F1ADB6}" dt="2021-05-26T07:06:49.263" v="648" actId="26606"/>
          <ac:spMkLst>
            <pc:docMk/>
            <pc:sldMk cId="43823571" sldId="301"/>
            <ac:spMk id="16" creationId="{7D96243B-ECED-4B71-8E06-AE9A285EAD20}"/>
          </ac:spMkLst>
        </pc:spChg>
        <pc:spChg chg="add del">
          <ac:chgData name="Damian Kurpiewski" userId="a6c40eeacb61fb23" providerId="LiveId" clId="{29388483-2EA9-4D09-9F91-829D11F1ADB6}" dt="2021-05-26T07:06:49.263" v="648" actId="26606"/>
          <ac:spMkLst>
            <pc:docMk/>
            <pc:sldMk cId="43823571" sldId="301"/>
            <ac:spMk id="18" creationId="{A09989E4-EFDC-4A90-A633-E0525FB4139E}"/>
          </ac:spMkLst>
        </pc:spChg>
        <pc:spChg chg="add">
          <ac:chgData name="Damian Kurpiewski" userId="a6c40eeacb61fb23" providerId="LiveId" clId="{29388483-2EA9-4D09-9F91-829D11F1ADB6}" dt="2021-05-26T07:06:49.275" v="649" actId="26606"/>
          <ac:spMkLst>
            <pc:docMk/>
            <pc:sldMk cId="43823571" sldId="301"/>
            <ac:spMk id="20" creationId="{8D71EDA1-87BF-4D5D-AB79-F346FD19278A}"/>
          </ac:spMkLst>
        </pc:spChg>
        <pc:spChg chg="add">
          <ac:chgData name="Damian Kurpiewski" userId="a6c40eeacb61fb23" providerId="LiveId" clId="{29388483-2EA9-4D09-9F91-829D11F1ADB6}" dt="2021-05-26T07:06:49.275" v="649" actId="26606"/>
          <ac:spMkLst>
            <pc:docMk/>
            <pc:sldMk cId="43823571" sldId="301"/>
            <ac:spMk id="21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7:06:49.275" v="649" actId="26606"/>
          <ac:spMkLst>
            <pc:docMk/>
            <pc:sldMk cId="43823571" sldId="301"/>
            <ac:spMk id="22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7:06:49.275" v="649" actId="26606"/>
          <ac:spMkLst>
            <pc:docMk/>
            <pc:sldMk cId="43823571" sldId="301"/>
            <ac:spMk id="23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7:06:49.275" v="649" actId="26606"/>
          <ac:spMkLst>
            <pc:docMk/>
            <pc:sldMk cId="43823571" sldId="301"/>
            <ac:spMk id="2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7:06:49.275" v="649" actId="26606"/>
          <ac:spMkLst>
            <pc:docMk/>
            <pc:sldMk cId="43823571" sldId="301"/>
            <ac:spMk id="25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7:06:49.275" v="649" actId="26606"/>
          <ac:spMkLst>
            <pc:docMk/>
            <pc:sldMk cId="43823571" sldId="301"/>
            <ac:spMk id="26" creationId="{38FAA1A1-D861-433F-88FA-1E9D6FD31D11}"/>
          </ac:spMkLst>
        </pc:spChg>
      </pc:sldChg>
      <pc:sldChg chg="addSp modSp mod setBg">
        <pc:chgData name="Damian Kurpiewski" userId="a6c40eeacb61fb23" providerId="LiveId" clId="{29388483-2EA9-4D09-9F91-829D11F1ADB6}" dt="2021-05-26T07:07:51.486" v="667" actId="2711"/>
        <pc:sldMkLst>
          <pc:docMk/>
          <pc:sldMk cId="774740879" sldId="302"/>
        </pc:sldMkLst>
        <pc:spChg chg="mod">
          <ac:chgData name="Damian Kurpiewski" userId="a6c40eeacb61fb23" providerId="LiveId" clId="{29388483-2EA9-4D09-9F91-829D11F1ADB6}" dt="2021-05-26T07:07:27.479" v="662" actId="26606"/>
          <ac:spMkLst>
            <pc:docMk/>
            <pc:sldMk cId="774740879" sldId="302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7:51.486" v="667" actId="2711"/>
          <ac:spMkLst>
            <pc:docMk/>
            <pc:sldMk cId="774740879" sldId="302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7:07:27.479" v="662" actId="26606"/>
          <ac:spMkLst>
            <pc:docMk/>
            <pc:sldMk cId="774740879" sldId="302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7:07:27.479" v="662" actId="26606"/>
          <ac:spMkLst>
            <pc:docMk/>
            <pc:sldMk cId="774740879" sldId="302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7:07:27.479" v="662" actId="26606"/>
          <ac:spMkLst>
            <pc:docMk/>
            <pc:sldMk cId="774740879" sldId="302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7:07:27.479" v="662" actId="26606"/>
          <ac:spMkLst>
            <pc:docMk/>
            <pc:sldMk cId="774740879" sldId="302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7:07:27.479" v="662" actId="26606"/>
          <ac:spMkLst>
            <pc:docMk/>
            <pc:sldMk cId="774740879" sldId="302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7:07:27.479" v="662" actId="26606"/>
          <ac:spMkLst>
            <pc:docMk/>
            <pc:sldMk cId="774740879" sldId="302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7:07:27.479" v="662" actId="26606"/>
          <ac:spMkLst>
            <pc:docMk/>
            <pc:sldMk cId="774740879" sldId="302"/>
            <ac:spMk id="20" creationId="{8D71EDA1-87BF-4D5D-AB79-F346FD19278A}"/>
          </ac:spMkLst>
        </pc:spChg>
      </pc:sldChg>
      <pc:sldChg chg="addSp modSp mod setBg">
        <pc:chgData name="Damian Kurpiewski" userId="a6c40eeacb61fb23" providerId="LiveId" clId="{29388483-2EA9-4D09-9F91-829D11F1ADB6}" dt="2021-05-26T07:08:37.390" v="677" actId="2711"/>
        <pc:sldMkLst>
          <pc:docMk/>
          <pc:sldMk cId="1096061960" sldId="303"/>
        </pc:sldMkLst>
        <pc:spChg chg="mod">
          <ac:chgData name="Damian Kurpiewski" userId="a6c40eeacb61fb23" providerId="LiveId" clId="{29388483-2EA9-4D09-9F91-829D11F1ADB6}" dt="2021-05-26T07:08:01.833" v="668" actId="26606"/>
          <ac:spMkLst>
            <pc:docMk/>
            <pc:sldMk cId="1096061960" sldId="303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7:08:37.390" v="677" actId="2711"/>
          <ac:spMkLst>
            <pc:docMk/>
            <pc:sldMk cId="1096061960" sldId="303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7:08:01.833" v="668" actId="26606"/>
          <ac:spMkLst>
            <pc:docMk/>
            <pc:sldMk cId="1096061960" sldId="303"/>
            <ac:spMk id="9" creationId="{E51BA4DF-2BD4-4EC2-B1DB-B27C8AC71864}"/>
          </ac:spMkLst>
        </pc:spChg>
        <pc:picChg chg="add">
          <ac:chgData name="Damian Kurpiewski" userId="a6c40eeacb61fb23" providerId="LiveId" clId="{29388483-2EA9-4D09-9F91-829D11F1ADB6}" dt="2021-05-26T07:08:01.833" v="668" actId="26606"/>
          <ac:picMkLst>
            <pc:docMk/>
            <pc:sldMk cId="1096061960" sldId="303"/>
            <ac:picMk id="5" creationId="{26A8CF64-5F16-4888-A090-2384583110D9}"/>
          </ac:picMkLst>
        </pc:picChg>
      </pc:sldChg>
      <pc:sldChg chg="addSp modSp mod setBg">
        <pc:chgData name="Damian Kurpiewski" userId="a6c40eeacb61fb23" providerId="LiveId" clId="{29388483-2EA9-4D09-9F91-829D11F1ADB6}" dt="2021-05-26T06:58:26.392" v="514" actId="2711"/>
        <pc:sldMkLst>
          <pc:docMk/>
          <pc:sldMk cId="116151499" sldId="304"/>
        </pc:sldMkLst>
        <pc:spChg chg="mod">
          <ac:chgData name="Damian Kurpiewski" userId="a6c40eeacb61fb23" providerId="LiveId" clId="{29388483-2EA9-4D09-9F91-829D11F1ADB6}" dt="2021-05-26T06:57:41.720" v="505" actId="26606"/>
          <ac:spMkLst>
            <pc:docMk/>
            <pc:sldMk cId="116151499" sldId="304"/>
            <ac:spMk id="2" creationId="{00000000-0000-0000-0000-000000000000}"/>
          </ac:spMkLst>
        </pc:spChg>
        <pc:spChg chg="mod">
          <ac:chgData name="Damian Kurpiewski" userId="a6c40eeacb61fb23" providerId="LiveId" clId="{29388483-2EA9-4D09-9F91-829D11F1ADB6}" dt="2021-05-26T06:58:26.392" v="514" actId="2711"/>
          <ac:spMkLst>
            <pc:docMk/>
            <pc:sldMk cId="116151499" sldId="304"/>
            <ac:spMk id="3" creationId="{00000000-0000-0000-0000-000000000000}"/>
          </ac:spMkLst>
        </pc:spChg>
        <pc:spChg chg="add">
          <ac:chgData name="Damian Kurpiewski" userId="a6c40eeacb61fb23" providerId="LiveId" clId="{29388483-2EA9-4D09-9F91-829D11F1ADB6}" dt="2021-05-26T06:57:41.720" v="505" actId="26606"/>
          <ac:spMkLst>
            <pc:docMk/>
            <pc:sldMk cId="116151499" sldId="304"/>
            <ac:spMk id="8" creationId="{09588DA8-065E-4F6F-8EFD-43104AB2E0CF}"/>
          </ac:spMkLst>
        </pc:spChg>
        <pc:spChg chg="add">
          <ac:chgData name="Damian Kurpiewski" userId="a6c40eeacb61fb23" providerId="LiveId" clId="{29388483-2EA9-4D09-9F91-829D11F1ADB6}" dt="2021-05-26T06:57:41.720" v="505" actId="26606"/>
          <ac:spMkLst>
            <pc:docMk/>
            <pc:sldMk cId="116151499" sldId="304"/>
            <ac:spMk id="10" creationId="{C4285719-470E-454C-AF62-8323075F1F5B}"/>
          </ac:spMkLst>
        </pc:spChg>
        <pc:spChg chg="add">
          <ac:chgData name="Damian Kurpiewski" userId="a6c40eeacb61fb23" providerId="LiveId" clId="{29388483-2EA9-4D09-9F91-829D11F1ADB6}" dt="2021-05-26T06:57:41.720" v="505" actId="26606"/>
          <ac:spMkLst>
            <pc:docMk/>
            <pc:sldMk cId="116151499" sldId="304"/>
            <ac:spMk id="12" creationId="{CD9FE4EF-C4D8-49A0-B2FF-81D8DB7D8A24}"/>
          </ac:spMkLst>
        </pc:spChg>
        <pc:spChg chg="add">
          <ac:chgData name="Damian Kurpiewski" userId="a6c40eeacb61fb23" providerId="LiveId" clId="{29388483-2EA9-4D09-9F91-829D11F1ADB6}" dt="2021-05-26T06:57:41.720" v="505" actId="26606"/>
          <ac:spMkLst>
            <pc:docMk/>
            <pc:sldMk cId="116151499" sldId="304"/>
            <ac:spMk id="14" creationId="{4300840D-0A0B-4512-BACA-B439D5B9C57C}"/>
          </ac:spMkLst>
        </pc:spChg>
        <pc:spChg chg="add">
          <ac:chgData name="Damian Kurpiewski" userId="a6c40eeacb61fb23" providerId="LiveId" clId="{29388483-2EA9-4D09-9F91-829D11F1ADB6}" dt="2021-05-26T06:57:41.720" v="505" actId="26606"/>
          <ac:spMkLst>
            <pc:docMk/>
            <pc:sldMk cId="116151499" sldId="304"/>
            <ac:spMk id="16" creationId="{D2B78728-A580-49A7-84F9-6EF6F583ADE0}"/>
          </ac:spMkLst>
        </pc:spChg>
        <pc:spChg chg="add">
          <ac:chgData name="Damian Kurpiewski" userId="a6c40eeacb61fb23" providerId="LiveId" clId="{29388483-2EA9-4D09-9F91-829D11F1ADB6}" dt="2021-05-26T06:57:41.720" v="505" actId="26606"/>
          <ac:spMkLst>
            <pc:docMk/>
            <pc:sldMk cId="116151499" sldId="304"/>
            <ac:spMk id="18" creationId="{38FAA1A1-D861-433F-88FA-1E9D6FD31D11}"/>
          </ac:spMkLst>
        </pc:spChg>
        <pc:spChg chg="add">
          <ac:chgData name="Damian Kurpiewski" userId="a6c40eeacb61fb23" providerId="LiveId" clId="{29388483-2EA9-4D09-9F91-829D11F1ADB6}" dt="2021-05-26T06:57:41.720" v="505" actId="26606"/>
          <ac:spMkLst>
            <pc:docMk/>
            <pc:sldMk cId="116151499" sldId="304"/>
            <ac:spMk id="20" creationId="{8D71EDA1-87BF-4D5D-AB79-F346FD19278A}"/>
          </ac:spMkLst>
        </pc:spChg>
      </pc:sldChg>
      <pc:sldChg chg="addSp delSp modSp new mod modMedia setBg addAnim delAnim setClrOvrMap">
        <pc:chgData name="Damian Kurpiewski" userId="a6c40eeacb61fb23" providerId="LiveId" clId="{29388483-2EA9-4D09-9F91-829D11F1ADB6}" dt="2021-05-26T07:10:44.781" v="679" actId="1076"/>
        <pc:sldMkLst>
          <pc:docMk/>
          <pc:sldMk cId="4043651870" sldId="305"/>
        </pc:sldMkLst>
        <pc:spChg chg="mod">
          <ac:chgData name="Damian Kurpiewski" userId="a6c40eeacb61fb23" providerId="LiveId" clId="{29388483-2EA9-4D09-9F91-829D11F1ADB6}" dt="2021-05-26T06:23:26.051" v="58" actId="1582"/>
          <ac:spMkLst>
            <pc:docMk/>
            <pc:sldMk cId="4043651870" sldId="305"/>
            <ac:spMk id="2" creationId="{F83424DD-9861-467A-B7EB-7B51870B548E}"/>
          </ac:spMkLst>
        </pc:spChg>
        <pc:spChg chg="mod">
          <ac:chgData name="Damian Kurpiewski" userId="a6c40eeacb61fb23" providerId="LiveId" clId="{29388483-2EA9-4D09-9F91-829D11F1ADB6}" dt="2021-05-26T06:23:33.463" v="59" actId="1582"/>
          <ac:spMkLst>
            <pc:docMk/>
            <pc:sldMk cId="4043651870" sldId="305"/>
            <ac:spMk id="3" creationId="{DD4001E6-0B05-4C9E-9FCC-B576E623A228}"/>
          </ac:spMkLst>
        </pc:spChg>
        <pc:spChg chg="add del">
          <ac:chgData name="Damian Kurpiewski" userId="a6c40eeacb61fb23" providerId="LiveId" clId="{29388483-2EA9-4D09-9F91-829D11F1ADB6}" dt="2021-05-26T06:23:03.367" v="50" actId="26606"/>
          <ac:spMkLst>
            <pc:docMk/>
            <pc:sldMk cId="4043651870" sldId="305"/>
            <ac:spMk id="9" creationId="{71B2258F-86CA-4D4D-8270-BC05FCDEBFB3}"/>
          </ac:spMkLst>
        </pc:spChg>
        <pc:spChg chg="add del">
          <ac:chgData name="Damian Kurpiewski" userId="a6c40eeacb61fb23" providerId="LiveId" clId="{29388483-2EA9-4D09-9F91-829D11F1ADB6}" dt="2021-05-26T06:23:08.699" v="54" actId="26606"/>
          <ac:spMkLst>
            <pc:docMk/>
            <pc:sldMk cId="4043651870" sldId="305"/>
            <ac:spMk id="11" creationId="{007891EC-4501-44ED-A8C8-B11B6DB767AB}"/>
          </ac:spMkLst>
        </pc:spChg>
        <pc:spChg chg="add del">
          <ac:chgData name="Damian Kurpiewski" userId="a6c40eeacb61fb23" providerId="LiveId" clId="{29388483-2EA9-4D09-9F91-829D11F1ADB6}" dt="2021-05-26T06:23:08.699" v="54" actId="26606"/>
          <ac:spMkLst>
            <pc:docMk/>
            <pc:sldMk cId="4043651870" sldId="305"/>
            <ac:spMk id="12" creationId="{C1DD1A8A-57D5-4A81-AD04-532B043C5611}"/>
          </ac:spMkLst>
        </pc:spChg>
        <pc:spChg chg="add">
          <ac:chgData name="Damian Kurpiewski" userId="a6c40eeacb61fb23" providerId="LiveId" clId="{29388483-2EA9-4D09-9F91-829D11F1ADB6}" dt="2021-05-26T06:23:08.736" v="55" actId="26606"/>
          <ac:spMkLst>
            <pc:docMk/>
            <pc:sldMk cId="4043651870" sldId="305"/>
            <ac:spMk id="15" creationId="{71B2258F-86CA-4D4D-8270-BC05FCDEBFB3}"/>
          </ac:spMkLst>
        </pc:spChg>
        <pc:picChg chg="add del">
          <ac:chgData name="Damian Kurpiewski" userId="a6c40eeacb61fb23" providerId="LiveId" clId="{29388483-2EA9-4D09-9F91-829D11F1ADB6}" dt="2021-05-26T06:23:03.367" v="50" actId="26606"/>
          <ac:picMkLst>
            <pc:docMk/>
            <pc:sldMk cId="4043651870" sldId="305"/>
            <ac:picMk id="5" creationId="{B04E0491-9790-43BA-A1FF-8FF0B063600A}"/>
          </ac:picMkLst>
        </pc:picChg>
        <pc:picChg chg="add del mod">
          <ac:chgData name="Damian Kurpiewski" userId="a6c40eeacb61fb23" providerId="LiveId" clId="{29388483-2EA9-4D09-9F91-829D11F1ADB6}" dt="2021-05-26T06:23:08.699" v="54" actId="26606"/>
          <ac:picMkLst>
            <pc:docMk/>
            <pc:sldMk cId="4043651870" sldId="305"/>
            <ac:picMk id="13" creationId="{6A4DFB66-8E0F-4B1E-B107-C1569CBE0C16}"/>
          </ac:picMkLst>
        </pc:picChg>
        <pc:picChg chg="add mod">
          <ac:chgData name="Damian Kurpiewski" userId="a6c40eeacb61fb23" providerId="LiveId" clId="{29388483-2EA9-4D09-9F91-829D11F1ADB6}" dt="2021-05-26T07:10:44.781" v="679" actId="1076"/>
          <ac:picMkLst>
            <pc:docMk/>
            <pc:sldMk cId="4043651870" sldId="305"/>
            <ac:picMk id="14" creationId="{A059F103-7198-44B2-AB68-ED34914B773A}"/>
          </ac:picMkLst>
        </pc:picChg>
        <pc:picChg chg="add">
          <ac:chgData name="Damian Kurpiewski" userId="a6c40eeacb61fb23" providerId="LiveId" clId="{29388483-2EA9-4D09-9F91-829D11F1ADB6}" dt="2021-05-26T06:23:08.736" v="55" actId="26606"/>
          <ac:picMkLst>
            <pc:docMk/>
            <pc:sldMk cId="4043651870" sldId="305"/>
            <ac:picMk id="16" creationId="{B04E0491-9790-43BA-A1FF-8FF0B063600A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D354B7-8F96-4138-8528-4B4426C5A11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32881C1-7288-406A-BA6A-7B1A631A6731}">
      <dgm:prSet/>
      <dgm:spPr/>
      <dgm:t>
        <a:bodyPr/>
        <a:lstStyle/>
        <a:p>
          <a:r>
            <a:rPr lang="pl-PL" b="1" dirty="0"/>
            <a:t>Tekstowy</a:t>
          </a:r>
          <a:r>
            <a:rPr lang="pl-PL" dirty="0"/>
            <a:t> interfejs systemu</a:t>
          </a:r>
          <a:endParaRPr lang="en-US" dirty="0"/>
        </a:p>
      </dgm:t>
    </dgm:pt>
    <dgm:pt modelId="{F91CB27F-7A9F-405E-9C55-AB9863BE9283}" type="parTrans" cxnId="{534B3589-D8AD-441A-8F14-B46854039FD5}">
      <dgm:prSet/>
      <dgm:spPr/>
      <dgm:t>
        <a:bodyPr/>
        <a:lstStyle/>
        <a:p>
          <a:endParaRPr lang="en-US"/>
        </a:p>
      </dgm:t>
    </dgm:pt>
    <dgm:pt modelId="{DE050762-2660-460C-8C72-B2DB3116BFD5}" type="sibTrans" cxnId="{534B3589-D8AD-441A-8F14-B46854039FD5}">
      <dgm:prSet/>
      <dgm:spPr/>
      <dgm:t>
        <a:bodyPr/>
        <a:lstStyle/>
        <a:p>
          <a:endParaRPr lang="en-US"/>
        </a:p>
      </dgm:t>
    </dgm:pt>
    <dgm:pt modelId="{320E67D9-84EF-46FC-B939-B15700F3DB29}">
      <dgm:prSet/>
      <dgm:spPr/>
      <dgm:t>
        <a:bodyPr/>
        <a:lstStyle/>
        <a:p>
          <a:r>
            <a:rPr lang="pl-PL"/>
            <a:t>Polecenia i odpowiedzi w formie tekstu</a:t>
          </a:r>
          <a:endParaRPr lang="en-US"/>
        </a:p>
      </dgm:t>
    </dgm:pt>
    <dgm:pt modelId="{764600BF-7A97-40FC-A1C2-B632E26F3909}" type="parTrans" cxnId="{21F7B7A4-E490-4AD0-BCE1-F4C5A6986DD5}">
      <dgm:prSet/>
      <dgm:spPr/>
      <dgm:t>
        <a:bodyPr/>
        <a:lstStyle/>
        <a:p>
          <a:endParaRPr lang="en-US"/>
        </a:p>
      </dgm:t>
    </dgm:pt>
    <dgm:pt modelId="{69995C2D-9B98-4672-A105-D7D4A7CC81C0}" type="sibTrans" cxnId="{21F7B7A4-E490-4AD0-BCE1-F4C5A6986DD5}">
      <dgm:prSet/>
      <dgm:spPr/>
      <dgm:t>
        <a:bodyPr/>
        <a:lstStyle/>
        <a:p>
          <a:endParaRPr lang="en-US"/>
        </a:p>
      </dgm:t>
    </dgm:pt>
    <dgm:pt modelId="{A2CD82EC-1BCD-4428-9D9D-9580FEB6CD7B}">
      <dgm:prSet/>
      <dgm:spPr/>
      <dgm:t>
        <a:bodyPr/>
        <a:lstStyle/>
        <a:p>
          <a:r>
            <a:rPr lang="pl-PL"/>
            <a:t>Działamy wewnątrz powłoki</a:t>
          </a:r>
          <a:endParaRPr lang="en-US"/>
        </a:p>
      </dgm:t>
    </dgm:pt>
    <dgm:pt modelId="{B28D2435-E60C-446B-ABAF-1D02DC48C8E3}" type="parTrans" cxnId="{A1DC99C4-A2AD-4E3A-9F96-BBA30CD8588D}">
      <dgm:prSet/>
      <dgm:spPr/>
      <dgm:t>
        <a:bodyPr/>
        <a:lstStyle/>
        <a:p>
          <a:endParaRPr lang="en-US"/>
        </a:p>
      </dgm:t>
    </dgm:pt>
    <dgm:pt modelId="{D69D70CC-E210-4CF5-A83C-FB08770E3BBA}" type="sibTrans" cxnId="{A1DC99C4-A2AD-4E3A-9F96-BBA30CD8588D}">
      <dgm:prSet/>
      <dgm:spPr/>
      <dgm:t>
        <a:bodyPr/>
        <a:lstStyle/>
        <a:p>
          <a:endParaRPr lang="en-US"/>
        </a:p>
      </dgm:t>
    </dgm:pt>
    <dgm:pt modelId="{ED546D9C-DE00-480A-986B-5C966DB10741}">
      <dgm:prSet/>
      <dgm:spPr/>
      <dgm:t>
        <a:bodyPr/>
        <a:lstStyle/>
        <a:p>
          <a:r>
            <a:rPr lang="pl-PL"/>
            <a:t>Powłoka określa działanie i wygląd terminala</a:t>
          </a:r>
          <a:endParaRPr lang="en-US"/>
        </a:p>
      </dgm:t>
    </dgm:pt>
    <dgm:pt modelId="{08DABB1C-A1F3-4A86-B7B5-A73CE400A545}" type="parTrans" cxnId="{FD85A1E9-D4F6-4F43-B844-D43C3D1D6F6D}">
      <dgm:prSet/>
      <dgm:spPr/>
      <dgm:t>
        <a:bodyPr/>
        <a:lstStyle/>
        <a:p>
          <a:endParaRPr lang="en-US"/>
        </a:p>
      </dgm:t>
    </dgm:pt>
    <dgm:pt modelId="{2D2CABF1-E2E5-4CBC-8985-8CF91602AA7F}" type="sibTrans" cxnId="{FD85A1E9-D4F6-4F43-B844-D43C3D1D6F6D}">
      <dgm:prSet/>
      <dgm:spPr/>
      <dgm:t>
        <a:bodyPr/>
        <a:lstStyle/>
        <a:p>
          <a:endParaRPr lang="en-US"/>
        </a:p>
      </dgm:t>
    </dgm:pt>
    <dgm:pt modelId="{0786D618-BC48-4718-958B-1FFEB8FC8EB0}">
      <dgm:prSet/>
      <dgm:spPr/>
      <dgm:t>
        <a:bodyPr/>
        <a:lstStyle/>
        <a:p>
          <a:r>
            <a:rPr lang="pl-PL"/>
            <a:t>Aby wyświetlić obecną powłokę:</a:t>
          </a:r>
          <a:endParaRPr lang="en-US"/>
        </a:p>
      </dgm:t>
    </dgm:pt>
    <dgm:pt modelId="{F16C4D22-4283-4408-A717-FBC10E2A0DDB}" type="parTrans" cxnId="{93302BE4-BAF8-4978-B8FB-889AD6416001}">
      <dgm:prSet/>
      <dgm:spPr/>
      <dgm:t>
        <a:bodyPr/>
        <a:lstStyle/>
        <a:p>
          <a:endParaRPr lang="en-US"/>
        </a:p>
      </dgm:t>
    </dgm:pt>
    <dgm:pt modelId="{CA4DAE28-620F-4122-960C-2B43ABE570B0}" type="sibTrans" cxnId="{93302BE4-BAF8-4978-B8FB-889AD6416001}">
      <dgm:prSet/>
      <dgm:spPr/>
      <dgm:t>
        <a:bodyPr/>
        <a:lstStyle/>
        <a:p>
          <a:endParaRPr lang="en-US"/>
        </a:p>
      </dgm:t>
    </dgm:pt>
    <dgm:pt modelId="{C239F9F0-FB67-4FEC-B51E-EBF79DA1D02E}">
      <dgm:prSet/>
      <dgm:spPr/>
      <dgm:t>
        <a:bodyPr/>
        <a:lstStyle/>
        <a:p>
          <a:pPr algn="ctr"/>
          <a:r>
            <a:rPr lang="pl-PL" dirty="0">
              <a:latin typeface="Consolas" panose="020B0609020204030204" pitchFamily="49" charset="0"/>
            </a:rPr>
            <a:t>echo $SHELL</a:t>
          </a:r>
          <a:endParaRPr lang="en-US" dirty="0">
            <a:latin typeface="Consolas" panose="020B0609020204030204" pitchFamily="49" charset="0"/>
          </a:endParaRPr>
        </a:p>
      </dgm:t>
    </dgm:pt>
    <dgm:pt modelId="{90B4F538-DB9A-4D44-AF15-925E70358219}" type="parTrans" cxnId="{E67E3A79-B2AC-4DAC-9FDE-B05AAE6F8942}">
      <dgm:prSet/>
      <dgm:spPr/>
      <dgm:t>
        <a:bodyPr/>
        <a:lstStyle/>
        <a:p>
          <a:endParaRPr lang="en-US"/>
        </a:p>
      </dgm:t>
    </dgm:pt>
    <dgm:pt modelId="{F6029828-9A27-46C0-B8BD-4204036849C8}" type="sibTrans" cxnId="{E67E3A79-B2AC-4DAC-9FDE-B05AAE6F8942}">
      <dgm:prSet/>
      <dgm:spPr/>
      <dgm:t>
        <a:bodyPr/>
        <a:lstStyle/>
        <a:p>
          <a:endParaRPr lang="en-US"/>
        </a:p>
      </dgm:t>
    </dgm:pt>
    <dgm:pt modelId="{4F7786A7-9614-4F22-8BE3-B1BE65D817BE}" type="pres">
      <dgm:prSet presAssocID="{A0D354B7-8F96-4138-8528-4B4426C5A115}" presName="linear" presStyleCnt="0">
        <dgm:presLayoutVars>
          <dgm:animLvl val="lvl"/>
          <dgm:resizeHandles val="exact"/>
        </dgm:presLayoutVars>
      </dgm:prSet>
      <dgm:spPr/>
    </dgm:pt>
    <dgm:pt modelId="{30140A72-7192-4C95-B681-4A64B4EF3AA5}" type="pres">
      <dgm:prSet presAssocID="{132881C1-7288-406A-BA6A-7B1A631A673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EDD7021-30F4-4013-A1F8-62DD10B28309}" type="pres">
      <dgm:prSet presAssocID="{DE050762-2660-460C-8C72-B2DB3116BFD5}" presName="spacer" presStyleCnt="0"/>
      <dgm:spPr/>
    </dgm:pt>
    <dgm:pt modelId="{54CDC0A3-E9A1-4FF4-A054-1A6B7D91F0B6}" type="pres">
      <dgm:prSet presAssocID="{320E67D9-84EF-46FC-B939-B15700F3DB2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04D6660-9F98-4213-B306-FECC9F02A856}" type="pres">
      <dgm:prSet presAssocID="{69995C2D-9B98-4672-A105-D7D4A7CC81C0}" presName="spacer" presStyleCnt="0"/>
      <dgm:spPr/>
    </dgm:pt>
    <dgm:pt modelId="{D9F243F9-AEEF-4741-B0C0-E67CE19A3F04}" type="pres">
      <dgm:prSet presAssocID="{A2CD82EC-1BCD-4428-9D9D-9580FEB6CD7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0C1E545-5CD5-47A6-9D9A-DADD19D11878}" type="pres">
      <dgm:prSet presAssocID="{D69D70CC-E210-4CF5-A83C-FB08770E3BBA}" presName="spacer" presStyleCnt="0"/>
      <dgm:spPr/>
    </dgm:pt>
    <dgm:pt modelId="{91DD45D9-42F2-4E3E-A64B-405EFE98E43C}" type="pres">
      <dgm:prSet presAssocID="{ED546D9C-DE00-480A-986B-5C966DB1074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5E918B8-EEB7-4572-8EB9-D68BC03A4A10}" type="pres">
      <dgm:prSet presAssocID="{2D2CABF1-E2E5-4CBC-8985-8CF91602AA7F}" presName="spacer" presStyleCnt="0"/>
      <dgm:spPr/>
    </dgm:pt>
    <dgm:pt modelId="{5F143C6C-DB9F-40E6-B3F1-92BC940876F9}" type="pres">
      <dgm:prSet presAssocID="{0786D618-BC48-4718-958B-1FFEB8FC8EB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D8C6AF7-24EC-4CD6-8C9D-B837FB6B2DDD}" type="pres">
      <dgm:prSet presAssocID="{CA4DAE28-620F-4122-960C-2B43ABE570B0}" presName="spacer" presStyleCnt="0"/>
      <dgm:spPr/>
    </dgm:pt>
    <dgm:pt modelId="{A182EF8C-76D2-4ADF-802D-405539831BF6}" type="pres">
      <dgm:prSet presAssocID="{C239F9F0-FB67-4FEC-B51E-EBF79DA1D02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4C2F441-5974-4597-8DA1-AC52BE3F6A88}" type="presOf" srcId="{A2CD82EC-1BCD-4428-9D9D-9580FEB6CD7B}" destId="{D9F243F9-AEEF-4741-B0C0-E67CE19A3F04}" srcOrd="0" destOrd="0" presId="urn:microsoft.com/office/officeart/2005/8/layout/vList2"/>
    <dgm:cxn modelId="{7565CA6E-CEFC-41DF-BD5D-F2446CF67FED}" type="presOf" srcId="{A0D354B7-8F96-4138-8528-4B4426C5A115}" destId="{4F7786A7-9614-4F22-8BE3-B1BE65D817BE}" srcOrd="0" destOrd="0" presId="urn:microsoft.com/office/officeart/2005/8/layout/vList2"/>
    <dgm:cxn modelId="{5A707070-983B-427B-B13C-FA19A6B2D8FD}" type="presOf" srcId="{ED546D9C-DE00-480A-986B-5C966DB10741}" destId="{91DD45D9-42F2-4E3E-A64B-405EFE98E43C}" srcOrd="0" destOrd="0" presId="urn:microsoft.com/office/officeart/2005/8/layout/vList2"/>
    <dgm:cxn modelId="{E67E3A79-B2AC-4DAC-9FDE-B05AAE6F8942}" srcId="{A0D354B7-8F96-4138-8528-4B4426C5A115}" destId="{C239F9F0-FB67-4FEC-B51E-EBF79DA1D02E}" srcOrd="5" destOrd="0" parTransId="{90B4F538-DB9A-4D44-AF15-925E70358219}" sibTransId="{F6029828-9A27-46C0-B8BD-4204036849C8}"/>
    <dgm:cxn modelId="{F5E4A088-FB27-49A9-9C51-E48E14289BB7}" type="presOf" srcId="{132881C1-7288-406A-BA6A-7B1A631A6731}" destId="{30140A72-7192-4C95-B681-4A64B4EF3AA5}" srcOrd="0" destOrd="0" presId="urn:microsoft.com/office/officeart/2005/8/layout/vList2"/>
    <dgm:cxn modelId="{534B3589-D8AD-441A-8F14-B46854039FD5}" srcId="{A0D354B7-8F96-4138-8528-4B4426C5A115}" destId="{132881C1-7288-406A-BA6A-7B1A631A6731}" srcOrd="0" destOrd="0" parTransId="{F91CB27F-7A9F-405E-9C55-AB9863BE9283}" sibTransId="{DE050762-2660-460C-8C72-B2DB3116BFD5}"/>
    <dgm:cxn modelId="{455FF18D-2A2E-4805-B95B-2736F2AB6854}" type="presOf" srcId="{320E67D9-84EF-46FC-B939-B15700F3DB29}" destId="{54CDC0A3-E9A1-4FF4-A054-1A6B7D91F0B6}" srcOrd="0" destOrd="0" presId="urn:microsoft.com/office/officeart/2005/8/layout/vList2"/>
    <dgm:cxn modelId="{21F7B7A4-E490-4AD0-BCE1-F4C5A6986DD5}" srcId="{A0D354B7-8F96-4138-8528-4B4426C5A115}" destId="{320E67D9-84EF-46FC-B939-B15700F3DB29}" srcOrd="1" destOrd="0" parTransId="{764600BF-7A97-40FC-A1C2-B632E26F3909}" sibTransId="{69995C2D-9B98-4672-A105-D7D4A7CC81C0}"/>
    <dgm:cxn modelId="{A1DC99C4-A2AD-4E3A-9F96-BBA30CD8588D}" srcId="{A0D354B7-8F96-4138-8528-4B4426C5A115}" destId="{A2CD82EC-1BCD-4428-9D9D-9580FEB6CD7B}" srcOrd="2" destOrd="0" parTransId="{B28D2435-E60C-446B-ABAF-1D02DC48C8E3}" sibTransId="{D69D70CC-E210-4CF5-A83C-FB08770E3BBA}"/>
    <dgm:cxn modelId="{416B9EDD-CCC4-412A-9021-B7C168B37744}" type="presOf" srcId="{C239F9F0-FB67-4FEC-B51E-EBF79DA1D02E}" destId="{A182EF8C-76D2-4ADF-802D-405539831BF6}" srcOrd="0" destOrd="0" presId="urn:microsoft.com/office/officeart/2005/8/layout/vList2"/>
    <dgm:cxn modelId="{93302BE4-BAF8-4978-B8FB-889AD6416001}" srcId="{A0D354B7-8F96-4138-8528-4B4426C5A115}" destId="{0786D618-BC48-4718-958B-1FFEB8FC8EB0}" srcOrd="4" destOrd="0" parTransId="{F16C4D22-4283-4408-A717-FBC10E2A0DDB}" sibTransId="{CA4DAE28-620F-4122-960C-2B43ABE570B0}"/>
    <dgm:cxn modelId="{FD85A1E9-D4F6-4F43-B844-D43C3D1D6F6D}" srcId="{A0D354B7-8F96-4138-8528-4B4426C5A115}" destId="{ED546D9C-DE00-480A-986B-5C966DB10741}" srcOrd="3" destOrd="0" parTransId="{08DABB1C-A1F3-4A86-B7B5-A73CE400A545}" sibTransId="{2D2CABF1-E2E5-4CBC-8985-8CF91602AA7F}"/>
    <dgm:cxn modelId="{B7F765F9-62E4-44E1-ADC8-371E63207D4D}" type="presOf" srcId="{0786D618-BC48-4718-958B-1FFEB8FC8EB0}" destId="{5F143C6C-DB9F-40E6-B3F1-92BC940876F9}" srcOrd="0" destOrd="0" presId="urn:microsoft.com/office/officeart/2005/8/layout/vList2"/>
    <dgm:cxn modelId="{421FF479-0108-41DB-90DC-6549C2C22C44}" type="presParOf" srcId="{4F7786A7-9614-4F22-8BE3-B1BE65D817BE}" destId="{30140A72-7192-4C95-B681-4A64B4EF3AA5}" srcOrd="0" destOrd="0" presId="urn:microsoft.com/office/officeart/2005/8/layout/vList2"/>
    <dgm:cxn modelId="{F19616C6-ED21-4909-B779-85144083A01C}" type="presParOf" srcId="{4F7786A7-9614-4F22-8BE3-B1BE65D817BE}" destId="{8EDD7021-30F4-4013-A1F8-62DD10B28309}" srcOrd="1" destOrd="0" presId="urn:microsoft.com/office/officeart/2005/8/layout/vList2"/>
    <dgm:cxn modelId="{C4321152-4EB2-4D12-A907-53F126A888FF}" type="presParOf" srcId="{4F7786A7-9614-4F22-8BE3-B1BE65D817BE}" destId="{54CDC0A3-E9A1-4FF4-A054-1A6B7D91F0B6}" srcOrd="2" destOrd="0" presId="urn:microsoft.com/office/officeart/2005/8/layout/vList2"/>
    <dgm:cxn modelId="{D5F128C7-4A12-4E24-BDEE-F8ED54087F35}" type="presParOf" srcId="{4F7786A7-9614-4F22-8BE3-B1BE65D817BE}" destId="{B04D6660-9F98-4213-B306-FECC9F02A856}" srcOrd="3" destOrd="0" presId="urn:microsoft.com/office/officeart/2005/8/layout/vList2"/>
    <dgm:cxn modelId="{601B215F-DEC3-4FB5-9609-06E5B60B28F0}" type="presParOf" srcId="{4F7786A7-9614-4F22-8BE3-B1BE65D817BE}" destId="{D9F243F9-AEEF-4741-B0C0-E67CE19A3F04}" srcOrd="4" destOrd="0" presId="urn:microsoft.com/office/officeart/2005/8/layout/vList2"/>
    <dgm:cxn modelId="{24C70A81-9095-466C-9F91-62ED9B4A4303}" type="presParOf" srcId="{4F7786A7-9614-4F22-8BE3-B1BE65D817BE}" destId="{70C1E545-5CD5-47A6-9D9A-DADD19D11878}" srcOrd="5" destOrd="0" presId="urn:microsoft.com/office/officeart/2005/8/layout/vList2"/>
    <dgm:cxn modelId="{F0467C25-813C-4CC6-B862-FCBD8D9A94CC}" type="presParOf" srcId="{4F7786A7-9614-4F22-8BE3-B1BE65D817BE}" destId="{91DD45D9-42F2-4E3E-A64B-405EFE98E43C}" srcOrd="6" destOrd="0" presId="urn:microsoft.com/office/officeart/2005/8/layout/vList2"/>
    <dgm:cxn modelId="{B770A27F-4DC6-4B07-9D3A-C5684D7A53FC}" type="presParOf" srcId="{4F7786A7-9614-4F22-8BE3-B1BE65D817BE}" destId="{F5E918B8-EEB7-4572-8EB9-D68BC03A4A10}" srcOrd="7" destOrd="0" presId="urn:microsoft.com/office/officeart/2005/8/layout/vList2"/>
    <dgm:cxn modelId="{54D08E55-B2F6-4272-A3A5-8F21D3B53B95}" type="presParOf" srcId="{4F7786A7-9614-4F22-8BE3-B1BE65D817BE}" destId="{5F143C6C-DB9F-40E6-B3F1-92BC940876F9}" srcOrd="8" destOrd="0" presId="urn:microsoft.com/office/officeart/2005/8/layout/vList2"/>
    <dgm:cxn modelId="{C0495B1D-2BA7-4477-9430-41B34C31724D}" type="presParOf" srcId="{4F7786A7-9614-4F22-8BE3-B1BE65D817BE}" destId="{9D8C6AF7-24EC-4CD6-8C9D-B837FB6B2DDD}" srcOrd="9" destOrd="0" presId="urn:microsoft.com/office/officeart/2005/8/layout/vList2"/>
    <dgm:cxn modelId="{91E7B805-BE1A-4AA8-8534-2CB597ACB034}" type="presParOf" srcId="{4F7786A7-9614-4F22-8BE3-B1BE65D817BE}" destId="{A182EF8C-76D2-4ADF-802D-405539831BF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103594-9A17-46D7-A1BE-A35F6F45DD5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14920D-C0A1-4CF8-807D-1FDA0721F31E}">
      <dgm:prSet/>
      <dgm:spPr/>
      <dgm:t>
        <a:bodyPr/>
        <a:lstStyle/>
        <a:p>
          <a:r>
            <a:rPr lang="pl-PL" dirty="0"/>
            <a:t>Każde wpisane polecenie jest zapisywane w </a:t>
          </a:r>
          <a:r>
            <a:rPr lang="pl-PL" b="1" u="sng" dirty="0"/>
            <a:t>historii</a:t>
          </a:r>
          <a:endParaRPr lang="en-US" b="1" u="sng" dirty="0"/>
        </a:p>
      </dgm:t>
    </dgm:pt>
    <dgm:pt modelId="{F473DDCA-DC9C-4546-9BD4-0B40B0994BE4}" type="parTrans" cxnId="{AD58D6C7-34D9-4EED-A836-56CD21297BF8}">
      <dgm:prSet/>
      <dgm:spPr/>
      <dgm:t>
        <a:bodyPr/>
        <a:lstStyle/>
        <a:p>
          <a:endParaRPr lang="en-US"/>
        </a:p>
      </dgm:t>
    </dgm:pt>
    <dgm:pt modelId="{5C78E96E-53ED-450B-87CE-5A2F15C39FCC}" type="sibTrans" cxnId="{AD58D6C7-34D9-4EED-A836-56CD21297BF8}">
      <dgm:prSet/>
      <dgm:spPr/>
      <dgm:t>
        <a:bodyPr/>
        <a:lstStyle/>
        <a:p>
          <a:endParaRPr lang="en-US"/>
        </a:p>
      </dgm:t>
    </dgm:pt>
    <dgm:pt modelId="{4CD5A777-17DF-4185-ADC0-848E7AEF3227}">
      <dgm:prSet/>
      <dgm:spPr/>
      <dgm:t>
        <a:bodyPr/>
        <a:lstStyle/>
        <a:p>
          <a:r>
            <a:rPr lang="pl-PL" dirty="0"/>
            <a:t>Strzałki </a:t>
          </a:r>
          <a:r>
            <a:rPr lang="pl-PL" b="1" u="sng" dirty="0"/>
            <a:t>góra</a:t>
          </a:r>
          <a:r>
            <a:rPr lang="pl-PL" dirty="0"/>
            <a:t> i </a:t>
          </a:r>
          <a:r>
            <a:rPr lang="pl-PL" b="1" u="sng" dirty="0"/>
            <a:t>dół</a:t>
          </a:r>
          <a:r>
            <a:rPr lang="pl-PL" dirty="0"/>
            <a:t> pozwalają przeglądać historię</a:t>
          </a:r>
          <a:endParaRPr lang="en-US" dirty="0"/>
        </a:p>
      </dgm:t>
    </dgm:pt>
    <dgm:pt modelId="{4C36BDDA-9353-49B7-96B0-AB6909AB77A4}" type="parTrans" cxnId="{4F10CC9D-0F7E-42FB-993A-D80403F10A47}">
      <dgm:prSet/>
      <dgm:spPr/>
      <dgm:t>
        <a:bodyPr/>
        <a:lstStyle/>
        <a:p>
          <a:endParaRPr lang="en-US"/>
        </a:p>
      </dgm:t>
    </dgm:pt>
    <dgm:pt modelId="{F5F03834-3826-468D-AD2E-36381812EC4A}" type="sibTrans" cxnId="{4F10CC9D-0F7E-42FB-993A-D80403F10A47}">
      <dgm:prSet/>
      <dgm:spPr/>
      <dgm:t>
        <a:bodyPr/>
        <a:lstStyle/>
        <a:p>
          <a:endParaRPr lang="en-US"/>
        </a:p>
      </dgm:t>
    </dgm:pt>
    <dgm:pt modelId="{10DF80A8-3E52-4B78-841A-149A342D3A4A}">
      <dgm:prSet/>
      <dgm:spPr/>
      <dgm:t>
        <a:bodyPr/>
        <a:lstStyle/>
        <a:p>
          <a:r>
            <a:rPr lang="pl-PL" dirty="0"/>
            <a:t>Możemy edytować wcześniej wpisane polecenia i uruchomić je ponownie</a:t>
          </a:r>
          <a:endParaRPr lang="en-US" dirty="0"/>
        </a:p>
      </dgm:t>
    </dgm:pt>
    <dgm:pt modelId="{EBEB3A4E-D5BB-41BF-8088-F17C3FFB0C46}" type="parTrans" cxnId="{C2BF07F7-97BB-4B57-9A2A-364CA7FC4485}">
      <dgm:prSet/>
      <dgm:spPr/>
      <dgm:t>
        <a:bodyPr/>
        <a:lstStyle/>
        <a:p>
          <a:endParaRPr lang="en-US"/>
        </a:p>
      </dgm:t>
    </dgm:pt>
    <dgm:pt modelId="{EFB5BEF3-3873-474B-B5C3-4AD5AE55511F}" type="sibTrans" cxnId="{C2BF07F7-97BB-4B57-9A2A-364CA7FC4485}">
      <dgm:prSet/>
      <dgm:spPr/>
      <dgm:t>
        <a:bodyPr/>
        <a:lstStyle/>
        <a:p>
          <a:endParaRPr lang="en-US"/>
        </a:p>
      </dgm:t>
    </dgm:pt>
    <dgm:pt modelId="{AECA477B-21CE-4D83-B4B4-39B8B75E8EE8}" type="pres">
      <dgm:prSet presAssocID="{A6103594-9A17-46D7-A1BE-A35F6F45DD52}" presName="outerComposite" presStyleCnt="0">
        <dgm:presLayoutVars>
          <dgm:chMax val="5"/>
          <dgm:dir/>
          <dgm:resizeHandles val="exact"/>
        </dgm:presLayoutVars>
      </dgm:prSet>
      <dgm:spPr/>
    </dgm:pt>
    <dgm:pt modelId="{2FAD74C7-64BE-45DA-AA1B-5AF784E4BD12}" type="pres">
      <dgm:prSet presAssocID="{A6103594-9A17-46D7-A1BE-A35F6F45DD52}" presName="dummyMaxCanvas" presStyleCnt="0">
        <dgm:presLayoutVars/>
      </dgm:prSet>
      <dgm:spPr/>
    </dgm:pt>
    <dgm:pt modelId="{CF946C1D-5C22-46DF-8311-02B29981FC54}" type="pres">
      <dgm:prSet presAssocID="{A6103594-9A17-46D7-A1BE-A35F6F45DD52}" presName="ThreeNodes_1" presStyleLbl="node1" presStyleIdx="0" presStyleCnt="3">
        <dgm:presLayoutVars>
          <dgm:bulletEnabled val="1"/>
        </dgm:presLayoutVars>
      </dgm:prSet>
      <dgm:spPr/>
    </dgm:pt>
    <dgm:pt modelId="{91EA8BA5-2713-4AEC-B16B-DDF40466B16D}" type="pres">
      <dgm:prSet presAssocID="{A6103594-9A17-46D7-A1BE-A35F6F45DD52}" presName="ThreeNodes_2" presStyleLbl="node1" presStyleIdx="1" presStyleCnt="3">
        <dgm:presLayoutVars>
          <dgm:bulletEnabled val="1"/>
        </dgm:presLayoutVars>
      </dgm:prSet>
      <dgm:spPr/>
    </dgm:pt>
    <dgm:pt modelId="{96C8EFBF-263A-41FE-8475-21F4461874FC}" type="pres">
      <dgm:prSet presAssocID="{A6103594-9A17-46D7-A1BE-A35F6F45DD52}" presName="ThreeNodes_3" presStyleLbl="node1" presStyleIdx="2" presStyleCnt="3">
        <dgm:presLayoutVars>
          <dgm:bulletEnabled val="1"/>
        </dgm:presLayoutVars>
      </dgm:prSet>
      <dgm:spPr/>
    </dgm:pt>
    <dgm:pt modelId="{C6741A9D-577C-4430-9538-AE4A6FC9DDC7}" type="pres">
      <dgm:prSet presAssocID="{A6103594-9A17-46D7-A1BE-A35F6F45DD52}" presName="ThreeConn_1-2" presStyleLbl="fgAccFollowNode1" presStyleIdx="0" presStyleCnt="2">
        <dgm:presLayoutVars>
          <dgm:bulletEnabled val="1"/>
        </dgm:presLayoutVars>
      </dgm:prSet>
      <dgm:spPr/>
    </dgm:pt>
    <dgm:pt modelId="{85E2D0D6-4869-4B5E-8727-EC573C276899}" type="pres">
      <dgm:prSet presAssocID="{A6103594-9A17-46D7-A1BE-A35F6F45DD52}" presName="ThreeConn_2-3" presStyleLbl="fgAccFollowNode1" presStyleIdx="1" presStyleCnt="2">
        <dgm:presLayoutVars>
          <dgm:bulletEnabled val="1"/>
        </dgm:presLayoutVars>
      </dgm:prSet>
      <dgm:spPr/>
    </dgm:pt>
    <dgm:pt modelId="{61FBAE19-8EE5-40B3-AEA4-CD91EE4BECB8}" type="pres">
      <dgm:prSet presAssocID="{A6103594-9A17-46D7-A1BE-A35F6F45DD52}" presName="ThreeNodes_1_text" presStyleLbl="node1" presStyleIdx="2" presStyleCnt="3">
        <dgm:presLayoutVars>
          <dgm:bulletEnabled val="1"/>
        </dgm:presLayoutVars>
      </dgm:prSet>
      <dgm:spPr/>
    </dgm:pt>
    <dgm:pt modelId="{4B14CF3B-A927-4580-9972-82157B36B0F2}" type="pres">
      <dgm:prSet presAssocID="{A6103594-9A17-46D7-A1BE-A35F6F45DD52}" presName="ThreeNodes_2_text" presStyleLbl="node1" presStyleIdx="2" presStyleCnt="3">
        <dgm:presLayoutVars>
          <dgm:bulletEnabled val="1"/>
        </dgm:presLayoutVars>
      </dgm:prSet>
      <dgm:spPr/>
    </dgm:pt>
    <dgm:pt modelId="{D7BAF04F-8A6C-4DC6-A7D6-C40D71F2B5E0}" type="pres">
      <dgm:prSet presAssocID="{A6103594-9A17-46D7-A1BE-A35F6F45DD5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13B912-7C27-4253-B4C2-75E8360B3EA7}" type="presOf" srcId="{C714920D-C0A1-4CF8-807D-1FDA0721F31E}" destId="{CF946C1D-5C22-46DF-8311-02B29981FC54}" srcOrd="0" destOrd="0" presId="urn:microsoft.com/office/officeart/2005/8/layout/vProcess5"/>
    <dgm:cxn modelId="{F0597E22-B19A-4055-9933-A9B72EF258F4}" type="presOf" srcId="{10DF80A8-3E52-4B78-841A-149A342D3A4A}" destId="{D7BAF04F-8A6C-4DC6-A7D6-C40D71F2B5E0}" srcOrd="1" destOrd="0" presId="urn:microsoft.com/office/officeart/2005/8/layout/vProcess5"/>
    <dgm:cxn modelId="{C510E433-319B-4986-BE62-BABDFDFA7A0E}" type="presOf" srcId="{10DF80A8-3E52-4B78-841A-149A342D3A4A}" destId="{96C8EFBF-263A-41FE-8475-21F4461874FC}" srcOrd="0" destOrd="0" presId="urn:microsoft.com/office/officeart/2005/8/layout/vProcess5"/>
    <dgm:cxn modelId="{9411C56D-55F6-4CD4-8EF2-59C782012128}" type="presOf" srcId="{F5F03834-3826-468D-AD2E-36381812EC4A}" destId="{85E2D0D6-4869-4B5E-8727-EC573C276899}" srcOrd="0" destOrd="0" presId="urn:microsoft.com/office/officeart/2005/8/layout/vProcess5"/>
    <dgm:cxn modelId="{8E8DA778-6875-4D51-8A55-1F354D067B8D}" type="presOf" srcId="{A6103594-9A17-46D7-A1BE-A35F6F45DD52}" destId="{AECA477B-21CE-4D83-B4B4-39B8B75E8EE8}" srcOrd="0" destOrd="0" presId="urn:microsoft.com/office/officeart/2005/8/layout/vProcess5"/>
    <dgm:cxn modelId="{2757C795-BA75-4FF8-9160-2A9F9B059508}" type="presOf" srcId="{4CD5A777-17DF-4185-ADC0-848E7AEF3227}" destId="{4B14CF3B-A927-4580-9972-82157B36B0F2}" srcOrd="1" destOrd="0" presId="urn:microsoft.com/office/officeart/2005/8/layout/vProcess5"/>
    <dgm:cxn modelId="{4F10CC9D-0F7E-42FB-993A-D80403F10A47}" srcId="{A6103594-9A17-46D7-A1BE-A35F6F45DD52}" destId="{4CD5A777-17DF-4185-ADC0-848E7AEF3227}" srcOrd="1" destOrd="0" parTransId="{4C36BDDA-9353-49B7-96B0-AB6909AB77A4}" sibTransId="{F5F03834-3826-468D-AD2E-36381812EC4A}"/>
    <dgm:cxn modelId="{28426BB7-AFD8-48B8-B9A8-16C328588363}" type="presOf" srcId="{4CD5A777-17DF-4185-ADC0-848E7AEF3227}" destId="{91EA8BA5-2713-4AEC-B16B-DDF40466B16D}" srcOrd="0" destOrd="0" presId="urn:microsoft.com/office/officeart/2005/8/layout/vProcess5"/>
    <dgm:cxn modelId="{E766AEC2-A5AE-4099-86DC-D6B83D30C776}" type="presOf" srcId="{5C78E96E-53ED-450B-87CE-5A2F15C39FCC}" destId="{C6741A9D-577C-4430-9538-AE4A6FC9DDC7}" srcOrd="0" destOrd="0" presId="urn:microsoft.com/office/officeart/2005/8/layout/vProcess5"/>
    <dgm:cxn modelId="{AD58D6C7-34D9-4EED-A836-56CD21297BF8}" srcId="{A6103594-9A17-46D7-A1BE-A35F6F45DD52}" destId="{C714920D-C0A1-4CF8-807D-1FDA0721F31E}" srcOrd="0" destOrd="0" parTransId="{F473DDCA-DC9C-4546-9BD4-0B40B0994BE4}" sibTransId="{5C78E96E-53ED-450B-87CE-5A2F15C39FCC}"/>
    <dgm:cxn modelId="{C2BF07F7-97BB-4B57-9A2A-364CA7FC4485}" srcId="{A6103594-9A17-46D7-A1BE-A35F6F45DD52}" destId="{10DF80A8-3E52-4B78-841A-149A342D3A4A}" srcOrd="2" destOrd="0" parTransId="{EBEB3A4E-D5BB-41BF-8088-F17C3FFB0C46}" sibTransId="{EFB5BEF3-3873-474B-B5C3-4AD5AE55511F}"/>
    <dgm:cxn modelId="{24D5B8F8-8870-4DA5-9872-8BEF36A4378F}" type="presOf" srcId="{C714920D-C0A1-4CF8-807D-1FDA0721F31E}" destId="{61FBAE19-8EE5-40B3-AEA4-CD91EE4BECB8}" srcOrd="1" destOrd="0" presId="urn:microsoft.com/office/officeart/2005/8/layout/vProcess5"/>
    <dgm:cxn modelId="{064C6A32-F482-4422-BF8A-BC6833890958}" type="presParOf" srcId="{AECA477B-21CE-4D83-B4B4-39B8B75E8EE8}" destId="{2FAD74C7-64BE-45DA-AA1B-5AF784E4BD12}" srcOrd="0" destOrd="0" presId="urn:microsoft.com/office/officeart/2005/8/layout/vProcess5"/>
    <dgm:cxn modelId="{9D4265CF-42F1-4C7A-93ED-7F666E287E6E}" type="presParOf" srcId="{AECA477B-21CE-4D83-B4B4-39B8B75E8EE8}" destId="{CF946C1D-5C22-46DF-8311-02B29981FC54}" srcOrd="1" destOrd="0" presId="urn:microsoft.com/office/officeart/2005/8/layout/vProcess5"/>
    <dgm:cxn modelId="{794E7964-9D17-4355-AD5F-063FA8FB3C22}" type="presParOf" srcId="{AECA477B-21CE-4D83-B4B4-39B8B75E8EE8}" destId="{91EA8BA5-2713-4AEC-B16B-DDF40466B16D}" srcOrd="2" destOrd="0" presId="urn:microsoft.com/office/officeart/2005/8/layout/vProcess5"/>
    <dgm:cxn modelId="{4540739B-96D2-4FAA-AA89-6F8412227221}" type="presParOf" srcId="{AECA477B-21CE-4D83-B4B4-39B8B75E8EE8}" destId="{96C8EFBF-263A-41FE-8475-21F4461874FC}" srcOrd="3" destOrd="0" presId="urn:microsoft.com/office/officeart/2005/8/layout/vProcess5"/>
    <dgm:cxn modelId="{225CC2CD-E115-4CC5-A5E1-3449260381F4}" type="presParOf" srcId="{AECA477B-21CE-4D83-B4B4-39B8B75E8EE8}" destId="{C6741A9D-577C-4430-9538-AE4A6FC9DDC7}" srcOrd="4" destOrd="0" presId="urn:microsoft.com/office/officeart/2005/8/layout/vProcess5"/>
    <dgm:cxn modelId="{FE1C6B81-3A19-43D1-A5F7-4C6021BC7707}" type="presParOf" srcId="{AECA477B-21CE-4D83-B4B4-39B8B75E8EE8}" destId="{85E2D0D6-4869-4B5E-8727-EC573C276899}" srcOrd="5" destOrd="0" presId="urn:microsoft.com/office/officeart/2005/8/layout/vProcess5"/>
    <dgm:cxn modelId="{DDB0327C-1F5E-44CF-A810-9FBBED912B08}" type="presParOf" srcId="{AECA477B-21CE-4D83-B4B4-39B8B75E8EE8}" destId="{61FBAE19-8EE5-40B3-AEA4-CD91EE4BECB8}" srcOrd="6" destOrd="0" presId="urn:microsoft.com/office/officeart/2005/8/layout/vProcess5"/>
    <dgm:cxn modelId="{D0B42488-6B36-4DD7-8190-70F295EEB3AD}" type="presParOf" srcId="{AECA477B-21CE-4D83-B4B4-39B8B75E8EE8}" destId="{4B14CF3B-A927-4580-9972-82157B36B0F2}" srcOrd="7" destOrd="0" presId="urn:microsoft.com/office/officeart/2005/8/layout/vProcess5"/>
    <dgm:cxn modelId="{3BD23D02-2B6F-42A9-A516-0E35CFC4FBE1}" type="presParOf" srcId="{AECA477B-21CE-4D83-B4B4-39B8B75E8EE8}" destId="{D7BAF04F-8A6C-4DC6-A7D6-C40D71F2B5E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8156AC-0C00-4070-89E5-029AC82C4AB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B707552-FE5D-4A92-9530-3AB8A1D17D65}">
      <dgm:prSet/>
      <dgm:spPr/>
      <dgm:t>
        <a:bodyPr/>
        <a:lstStyle/>
        <a:p>
          <a:r>
            <a:rPr lang="pl-PL" dirty="0"/>
            <a:t>Jakie pliki i foldery znajdują się w katalogu głównym (</a:t>
          </a:r>
          <a:r>
            <a:rPr lang="pl-PL" dirty="0" err="1">
              <a:latin typeface="Consolas" panose="020B0609020204030204" pitchFamily="49" charset="0"/>
            </a:rPr>
            <a:t>root</a:t>
          </a:r>
          <a:r>
            <a:rPr lang="pl-PL" dirty="0"/>
            <a:t>)?</a:t>
          </a:r>
          <a:endParaRPr lang="en-US" dirty="0"/>
        </a:p>
      </dgm:t>
    </dgm:pt>
    <dgm:pt modelId="{C0CC0F28-4102-4649-AC53-C32892EF0B18}" type="parTrans" cxnId="{66FB1C61-26A9-4E99-BD33-6A6D127289DB}">
      <dgm:prSet/>
      <dgm:spPr/>
      <dgm:t>
        <a:bodyPr/>
        <a:lstStyle/>
        <a:p>
          <a:endParaRPr lang="en-US"/>
        </a:p>
      </dgm:t>
    </dgm:pt>
    <dgm:pt modelId="{25A790B1-968B-4B20-BF2E-763C3D3FB5CD}" type="sibTrans" cxnId="{66FB1C61-26A9-4E99-BD33-6A6D127289DB}">
      <dgm:prSet/>
      <dgm:spPr/>
      <dgm:t>
        <a:bodyPr/>
        <a:lstStyle/>
        <a:p>
          <a:endParaRPr lang="en-US"/>
        </a:p>
      </dgm:t>
    </dgm:pt>
    <dgm:pt modelId="{3E19D5E9-120D-4C56-AC19-7EFC58600C5B}">
      <dgm:prSet/>
      <dgm:spPr/>
      <dgm:t>
        <a:bodyPr/>
        <a:lstStyle/>
        <a:p>
          <a:r>
            <a:rPr lang="pl-PL"/>
            <a:t>Jakie pliki i foldery znajdują się w Twoim katalogu domowym?</a:t>
          </a:r>
          <a:endParaRPr lang="en-US"/>
        </a:p>
      </dgm:t>
    </dgm:pt>
    <dgm:pt modelId="{CB0500D1-11E0-42DC-911F-915AF1532011}" type="parTrans" cxnId="{D4266E17-77B9-405E-AF27-84C2D5D9BD8A}">
      <dgm:prSet/>
      <dgm:spPr/>
      <dgm:t>
        <a:bodyPr/>
        <a:lstStyle/>
        <a:p>
          <a:endParaRPr lang="en-US"/>
        </a:p>
      </dgm:t>
    </dgm:pt>
    <dgm:pt modelId="{60AE42F8-B0D7-4842-9D46-1EC0945304F7}" type="sibTrans" cxnId="{D4266E17-77B9-405E-AF27-84C2D5D9BD8A}">
      <dgm:prSet/>
      <dgm:spPr/>
      <dgm:t>
        <a:bodyPr/>
        <a:lstStyle/>
        <a:p>
          <a:endParaRPr lang="en-US"/>
        </a:p>
      </dgm:t>
    </dgm:pt>
    <dgm:pt modelId="{E661EE39-BA5B-441C-92CE-770C62872D34}">
      <dgm:prSet/>
      <dgm:spPr/>
      <dgm:t>
        <a:bodyPr/>
        <a:lstStyle/>
        <a:p>
          <a:r>
            <a:rPr lang="pl-PL" dirty="0"/>
            <a:t>Co mieści się pod ścieżką </a:t>
          </a:r>
          <a:r>
            <a:rPr lang="pl-PL" dirty="0">
              <a:latin typeface="Consolas" panose="020B0609020204030204" pitchFamily="49" charset="0"/>
            </a:rPr>
            <a:t>/bin</a:t>
          </a:r>
          <a:r>
            <a:rPr lang="pl-PL" dirty="0"/>
            <a:t>?</a:t>
          </a:r>
          <a:endParaRPr lang="en-US" dirty="0"/>
        </a:p>
      </dgm:t>
    </dgm:pt>
    <dgm:pt modelId="{1970D08E-EA6C-4192-A6AC-53EE8AFEBEC1}" type="parTrans" cxnId="{70394CE2-4887-4BD0-931C-1C3D076CFA5D}">
      <dgm:prSet/>
      <dgm:spPr/>
      <dgm:t>
        <a:bodyPr/>
        <a:lstStyle/>
        <a:p>
          <a:endParaRPr lang="en-US"/>
        </a:p>
      </dgm:t>
    </dgm:pt>
    <dgm:pt modelId="{1008B540-C5DF-4593-A2D5-682F85228C5F}" type="sibTrans" cxnId="{70394CE2-4887-4BD0-931C-1C3D076CFA5D}">
      <dgm:prSet/>
      <dgm:spPr/>
      <dgm:t>
        <a:bodyPr/>
        <a:lstStyle/>
        <a:p>
          <a:endParaRPr lang="en-US"/>
        </a:p>
      </dgm:t>
    </dgm:pt>
    <dgm:pt modelId="{AF8A7F8E-9521-45AD-986B-7956766E0E35}" type="pres">
      <dgm:prSet presAssocID="{1E8156AC-0C00-4070-89E5-029AC82C4ABF}" presName="root" presStyleCnt="0">
        <dgm:presLayoutVars>
          <dgm:dir/>
          <dgm:resizeHandles val="exact"/>
        </dgm:presLayoutVars>
      </dgm:prSet>
      <dgm:spPr/>
    </dgm:pt>
    <dgm:pt modelId="{DB5E5712-09A2-4434-89CB-EFA4F6D8A778}" type="pres">
      <dgm:prSet presAssocID="{5B707552-FE5D-4A92-9530-3AB8A1D17D65}" presName="compNode" presStyleCnt="0"/>
      <dgm:spPr/>
    </dgm:pt>
    <dgm:pt modelId="{390F3D9E-94D9-4D83-80A4-10F4BA498A96}" type="pres">
      <dgm:prSet presAssocID="{5B707552-FE5D-4A92-9530-3AB8A1D17D65}" presName="bgRect" presStyleLbl="bgShp" presStyleIdx="0" presStyleCnt="3"/>
      <dgm:spPr/>
    </dgm:pt>
    <dgm:pt modelId="{C012BE90-BBDB-4B2B-B7B3-A8EA53696FD1}" type="pres">
      <dgm:prSet presAssocID="{5B707552-FE5D-4A92-9530-3AB8A1D17D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F181B1F-71F5-40BA-8F81-972712DD3E48}" type="pres">
      <dgm:prSet presAssocID="{5B707552-FE5D-4A92-9530-3AB8A1D17D65}" presName="spaceRect" presStyleCnt="0"/>
      <dgm:spPr/>
    </dgm:pt>
    <dgm:pt modelId="{9A94870D-A4C3-4BFD-9CB7-64B6A7CF9EA6}" type="pres">
      <dgm:prSet presAssocID="{5B707552-FE5D-4A92-9530-3AB8A1D17D65}" presName="parTx" presStyleLbl="revTx" presStyleIdx="0" presStyleCnt="3">
        <dgm:presLayoutVars>
          <dgm:chMax val="0"/>
          <dgm:chPref val="0"/>
        </dgm:presLayoutVars>
      </dgm:prSet>
      <dgm:spPr/>
    </dgm:pt>
    <dgm:pt modelId="{A500292F-6DFB-490A-86E1-EC0FEBACD93B}" type="pres">
      <dgm:prSet presAssocID="{25A790B1-968B-4B20-BF2E-763C3D3FB5CD}" presName="sibTrans" presStyleCnt="0"/>
      <dgm:spPr/>
    </dgm:pt>
    <dgm:pt modelId="{F3CEF6A2-5104-42F1-8D49-52928B7128D6}" type="pres">
      <dgm:prSet presAssocID="{3E19D5E9-120D-4C56-AC19-7EFC58600C5B}" presName="compNode" presStyleCnt="0"/>
      <dgm:spPr/>
    </dgm:pt>
    <dgm:pt modelId="{32CE0E56-5188-4EEA-AE2C-F10A317D96E7}" type="pres">
      <dgm:prSet presAssocID="{3E19D5E9-120D-4C56-AC19-7EFC58600C5B}" presName="bgRect" presStyleLbl="bgShp" presStyleIdx="1" presStyleCnt="3"/>
      <dgm:spPr/>
    </dgm:pt>
    <dgm:pt modelId="{2B7D051A-1593-4F50-B44D-1182650153E5}" type="pres">
      <dgm:prSet presAssocID="{3E19D5E9-120D-4C56-AC19-7EFC58600C5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lder"/>
        </a:ext>
      </dgm:extLst>
    </dgm:pt>
    <dgm:pt modelId="{E6996B81-DA14-4DD3-8C7F-4550492D13C0}" type="pres">
      <dgm:prSet presAssocID="{3E19D5E9-120D-4C56-AC19-7EFC58600C5B}" presName="spaceRect" presStyleCnt="0"/>
      <dgm:spPr/>
    </dgm:pt>
    <dgm:pt modelId="{94DC7873-DA0F-43C5-BF24-FDAF77634F0E}" type="pres">
      <dgm:prSet presAssocID="{3E19D5E9-120D-4C56-AC19-7EFC58600C5B}" presName="parTx" presStyleLbl="revTx" presStyleIdx="1" presStyleCnt="3">
        <dgm:presLayoutVars>
          <dgm:chMax val="0"/>
          <dgm:chPref val="0"/>
        </dgm:presLayoutVars>
      </dgm:prSet>
      <dgm:spPr/>
    </dgm:pt>
    <dgm:pt modelId="{B9710466-F69A-4F9F-883F-176C077C07CB}" type="pres">
      <dgm:prSet presAssocID="{60AE42F8-B0D7-4842-9D46-1EC0945304F7}" presName="sibTrans" presStyleCnt="0"/>
      <dgm:spPr/>
    </dgm:pt>
    <dgm:pt modelId="{135D0BD7-546C-48E7-AC42-3356F563E207}" type="pres">
      <dgm:prSet presAssocID="{E661EE39-BA5B-441C-92CE-770C62872D34}" presName="compNode" presStyleCnt="0"/>
      <dgm:spPr/>
    </dgm:pt>
    <dgm:pt modelId="{AB67E80D-AB37-48B1-A309-1D4395B6F840}" type="pres">
      <dgm:prSet presAssocID="{E661EE39-BA5B-441C-92CE-770C62872D34}" presName="bgRect" presStyleLbl="bgShp" presStyleIdx="2" presStyleCnt="3"/>
      <dgm:spPr/>
    </dgm:pt>
    <dgm:pt modelId="{959BD7CC-A3FA-4E01-9B5B-D7130818422F}" type="pres">
      <dgm:prSet presAssocID="{E661EE39-BA5B-441C-92CE-770C62872D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yka"/>
        </a:ext>
      </dgm:extLst>
    </dgm:pt>
    <dgm:pt modelId="{0690CBE5-EDBB-42C2-9E96-3669168846D8}" type="pres">
      <dgm:prSet presAssocID="{E661EE39-BA5B-441C-92CE-770C62872D34}" presName="spaceRect" presStyleCnt="0"/>
      <dgm:spPr/>
    </dgm:pt>
    <dgm:pt modelId="{D6939293-BFE6-4AC0-BCD6-9E61CE6E2559}" type="pres">
      <dgm:prSet presAssocID="{E661EE39-BA5B-441C-92CE-770C62872D3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4266E17-77B9-405E-AF27-84C2D5D9BD8A}" srcId="{1E8156AC-0C00-4070-89E5-029AC82C4ABF}" destId="{3E19D5E9-120D-4C56-AC19-7EFC58600C5B}" srcOrd="1" destOrd="0" parTransId="{CB0500D1-11E0-42DC-911F-915AF1532011}" sibTransId="{60AE42F8-B0D7-4842-9D46-1EC0945304F7}"/>
    <dgm:cxn modelId="{EDE19C40-ACC1-41BD-B17B-663367FF840B}" type="presOf" srcId="{5B707552-FE5D-4A92-9530-3AB8A1D17D65}" destId="{9A94870D-A4C3-4BFD-9CB7-64B6A7CF9EA6}" srcOrd="0" destOrd="0" presId="urn:microsoft.com/office/officeart/2018/2/layout/IconVerticalSolidList"/>
    <dgm:cxn modelId="{66FB1C61-26A9-4E99-BD33-6A6D127289DB}" srcId="{1E8156AC-0C00-4070-89E5-029AC82C4ABF}" destId="{5B707552-FE5D-4A92-9530-3AB8A1D17D65}" srcOrd="0" destOrd="0" parTransId="{C0CC0F28-4102-4649-AC53-C32892EF0B18}" sibTransId="{25A790B1-968B-4B20-BF2E-763C3D3FB5CD}"/>
    <dgm:cxn modelId="{BD842270-9C89-4E2A-B452-EC5FC022A7D6}" type="presOf" srcId="{3E19D5E9-120D-4C56-AC19-7EFC58600C5B}" destId="{94DC7873-DA0F-43C5-BF24-FDAF77634F0E}" srcOrd="0" destOrd="0" presId="urn:microsoft.com/office/officeart/2018/2/layout/IconVerticalSolidList"/>
    <dgm:cxn modelId="{3F43A883-1DE4-4E31-B98C-96962DDCFC76}" type="presOf" srcId="{1E8156AC-0C00-4070-89E5-029AC82C4ABF}" destId="{AF8A7F8E-9521-45AD-986B-7956766E0E35}" srcOrd="0" destOrd="0" presId="urn:microsoft.com/office/officeart/2018/2/layout/IconVerticalSolidList"/>
    <dgm:cxn modelId="{AAE407A8-AE05-40CD-A05E-CB69EFB0AF10}" type="presOf" srcId="{E661EE39-BA5B-441C-92CE-770C62872D34}" destId="{D6939293-BFE6-4AC0-BCD6-9E61CE6E2559}" srcOrd="0" destOrd="0" presId="urn:microsoft.com/office/officeart/2018/2/layout/IconVerticalSolidList"/>
    <dgm:cxn modelId="{70394CE2-4887-4BD0-931C-1C3D076CFA5D}" srcId="{1E8156AC-0C00-4070-89E5-029AC82C4ABF}" destId="{E661EE39-BA5B-441C-92CE-770C62872D34}" srcOrd="2" destOrd="0" parTransId="{1970D08E-EA6C-4192-A6AC-53EE8AFEBEC1}" sibTransId="{1008B540-C5DF-4593-A2D5-682F85228C5F}"/>
    <dgm:cxn modelId="{840713D9-425E-4F29-9FF4-419847051EE5}" type="presParOf" srcId="{AF8A7F8E-9521-45AD-986B-7956766E0E35}" destId="{DB5E5712-09A2-4434-89CB-EFA4F6D8A778}" srcOrd="0" destOrd="0" presId="urn:microsoft.com/office/officeart/2018/2/layout/IconVerticalSolidList"/>
    <dgm:cxn modelId="{A48AFD83-5B7D-4C56-9D49-8FD1D215C216}" type="presParOf" srcId="{DB5E5712-09A2-4434-89CB-EFA4F6D8A778}" destId="{390F3D9E-94D9-4D83-80A4-10F4BA498A96}" srcOrd="0" destOrd="0" presId="urn:microsoft.com/office/officeart/2018/2/layout/IconVerticalSolidList"/>
    <dgm:cxn modelId="{832CA7BA-BD18-4031-AA12-44499237E07F}" type="presParOf" srcId="{DB5E5712-09A2-4434-89CB-EFA4F6D8A778}" destId="{C012BE90-BBDB-4B2B-B7B3-A8EA53696FD1}" srcOrd="1" destOrd="0" presId="urn:microsoft.com/office/officeart/2018/2/layout/IconVerticalSolidList"/>
    <dgm:cxn modelId="{B2FD0438-D9C4-497A-971A-9718DDF75022}" type="presParOf" srcId="{DB5E5712-09A2-4434-89CB-EFA4F6D8A778}" destId="{6F181B1F-71F5-40BA-8F81-972712DD3E48}" srcOrd="2" destOrd="0" presId="urn:microsoft.com/office/officeart/2018/2/layout/IconVerticalSolidList"/>
    <dgm:cxn modelId="{84870BF3-448D-421D-B3BD-8CFBFCEDD0C3}" type="presParOf" srcId="{DB5E5712-09A2-4434-89CB-EFA4F6D8A778}" destId="{9A94870D-A4C3-4BFD-9CB7-64B6A7CF9EA6}" srcOrd="3" destOrd="0" presId="urn:microsoft.com/office/officeart/2018/2/layout/IconVerticalSolidList"/>
    <dgm:cxn modelId="{9C31F656-F9CA-4AE3-90FC-EC4684C62053}" type="presParOf" srcId="{AF8A7F8E-9521-45AD-986B-7956766E0E35}" destId="{A500292F-6DFB-490A-86E1-EC0FEBACD93B}" srcOrd="1" destOrd="0" presId="urn:microsoft.com/office/officeart/2018/2/layout/IconVerticalSolidList"/>
    <dgm:cxn modelId="{34FE4492-285E-419E-9145-B915F3AFAF39}" type="presParOf" srcId="{AF8A7F8E-9521-45AD-986B-7956766E0E35}" destId="{F3CEF6A2-5104-42F1-8D49-52928B7128D6}" srcOrd="2" destOrd="0" presId="urn:microsoft.com/office/officeart/2018/2/layout/IconVerticalSolidList"/>
    <dgm:cxn modelId="{E4514E76-128C-4358-BCBC-D9A8324DEF84}" type="presParOf" srcId="{F3CEF6A2-5104-42F1-8D49-52928B7128D6}" destId="{32CE0E56-5188-4EEA-AE2C-F10A317D96E7}" srcOrd="0" destOrd="0" presId="urn:microsoft.com/office/officeart/2018/2/layout/IconVerticalSolidList"/>
    <dgm:cxn modelId="{0A684699-B67F-4F1D-A0B9-0AFFD9ACD6C8}" type="presParOf" srcId="{F3CEF6A2-5104-42F1-8D49-52928B7128D6}" destId="{2B7D051A-1593-4F50-B44D-1182650153E5}" srcOrd="1" destOrd="0" presId="urn:microsoft.com/office/officeart/2018/2/layout/IconVerticalSolidList"/>
    <dgm:cxn modelId="{0C52F12C-B2ED-449F-8A9C-A52882BB1AFF}" type="presParOf" srcId="{F3CEF6A2-5104-42F1-8D49-52928B7128D6}" destId="{E6996B81-DA14-4DD3-8C7F-4550492D13C0}" srcOrd="2" destOrd="0" presId="urn:microsoft.com/office/officeart/2018/2/layout/IconVerticalSolidList"/>
    <dgm:cxn modelId="{905C1EAE-8EA5-48FF-ADF9-6A7221220686}" type="presParOf" srcId="{F3CEF6A2-5104-42F1-8D49-52928B7128D6}" destId="{94DC7873-DA0F-43C5-BF24-FDAF77634F0E}" srcOrd="3" destOrd="0" presId="urn:microsoft.com/office/officeart/2018/2/layout/IconVerticalSolidList"/>
    <dgm:cxn modelId="{97D1143D-3458-4330-B06F-F08F8813845D}" type="presParOf" srcId="{AF8A7F8E-9521-45AD-986B-7956766E0E35}" destId="{B9710466-F69A-4F9F-883F-176C077C07CB}" srcOrd="3" destOrd="0" presId="urn:microsoft.com/office/officeart/2018/2/layout/IconVerticalSolidList"/>
    <dgm:cxn modelId="{F0DB736C-2AE7-43FB-A586-7CF119B6CF13}" type="presParOf" srcId="{AF8A7F8E-9521-45AD-986B-7956766E0E35}" destId="{135D0BD7-546C-48E7-AC42-3356F563E207}" srcOrd="4" destOrd="0" presId="urn:microsoft.com/office/officeart/2018/2/layout/IconVerticalSolidList"/>
    <dgm:cxn modelId="{C8271473-9B70-48F8-BF3A-840D9BFCC78A}" type="presParOf" srcId="{135D0BD7-546C-48E7-AC42-3356F563E207}" destId="{AB67E80D-AB37-48B1-A309-1D4395B6F840}" srcOrd="0" destOrd="0" presId="urn:microsoft.com/office/officeart/2018/2/layout/IconVerticalSolidList"/>
    <dgm:cxn modelId="{9FD96D84-CADB-44FE-99D5-398A8CCDE558}" type="presParOf" srcId="{135D0BD7-546C-48E7-AC42-3356F563E207}" destId="{959BD7CC-A3FA-4E01-9B5B-D7130818422F}" srcOrd="1" destOrd="0" presId="urn:microsoft.com/office/officeart/2018/2/layout/IconVerticalSolidList"/>
    <dgm:cxn modelId="{6BDE92BB-30C1-46DE-8302-0AF4EDE0F393}" type="presParOf" srcId="{135D0BD7-546C-48E7-AC42-3356F563E207}" destId="{0690CBE5-EDBB-42C2-9E96-3669168846D8}" srcOrd="2" destOrd="0" presId="urn:microsoft.com/office/officeart/2018/2/layout/IconVerticalSolidList"/>
    <dgm:cxn modelId="{3A4B3E20-D0DE-47AA-B34D-3B9A66FDA34B}" type="presParOf" srcId="{135D0BD7-546C-48E7-AC42-3356F563E207}" destId="{D6939293-BFE6-4AC0-BCD6-9E61CE6E25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BE7164-3F57-4FD7-9BBF-871AE48728A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6B7822-DE27-4CA2-85A5-7379030E300B}">
      <dgm:prSet/>
      <dgm:spPr/>
      <dgm:t>
        <a:bodyPr/>
        <a:lstStyle/>
        <a:p>
          <a:r>
            <a:rPr lang="pl-PL" dirty="0"/>
            <a:t>Jakie ukryte pliki znajdują się </a:t>
          </a:r>
          <a:br>
            <a:rPr lang="pl-PL" dirty="0"/>
          </a:br>
          <a:r>
            <a:rPr lang="pl-PL" dirty="0"/>
            <a:t>w Twoim katalogu domowym?</a:t>
          </a:r>
          <a:endParaRPr lang="en-US" dirty="0"/>
        </a:p>
      </dgm:t>
    </dgm:pt>
    <dgm:pt modelId="{73781843-8273-4894-9404-2DDFF03E5534}" type="parTrans" cxnId="{2FD42F63-9F14-4A1A-B78F-A3D48A926FC5}">
      <dgm:prSet/>
      <dgm:spPr/>
      <dgm:t>
        <a:bodyPr/>
        <a:lstStyle/>
        <a:p>
          <a:endParaRPr lang="en-US"/>
        </a:p>
      </dgm:t>
    </dgm:pt>
    <dgm:pt modelId="{8F7C40F5-C92A-451C-8AD9-0E758510E777}" type="sibTrans" cxnId="{2FD42F63-9F14-4A1A-B78F-A3D48A926FC5}">
      <dgm:prSet/>
      <dgm:spPr/>
      <dgm:t>
        <a:bodyPr/>
        <a:lstStyle/>
        <a:p>
          <a:endParaRPr lang="en-US"/>
        </a:p>
      </dgm:t>
    </dgm:pt>
    <dgm:pt modelId="{E6570C18-F26C-42A5-9589-C5F490119BAF}">
      <dgm:prSet/>
      <dgm:spPr/>
      <dgm:t>
        <a:bodyPr/>
        <a:lstStyle/>
        <a:p>
          <a:r>
            <a:rPr lang="pl-PL"/>
            <a:t>Jaki mają typ?</a:t>
          </a:r>
          <a:endParaRPr lang="en-US"/>
        </a:p>
      </dgm:t>
    </dgm:pt>
    <dgm:pt modelId="{93988FEB-F668-4335-9F51-086395C7DDF7}" type="parTrans" cxnId="{12175B42-7CEC-45FE-9029-C7D0A3110597}">
      <dgm:prSet/>
      <dgm:spPr/>
      <dgm:t>
        <a:bodyPr/>
        <a:lstStyle/>
        <a:p>
          <a:endParaRPr lang="en-US"/>
        </a:p>
      </dgm:t>
    </dgm:pt>
    <dgm:pt modelId="{6DAF9512-3624-4CD0-A76E-0C38284CD38D}" type="sibTrans" cxnId="{12175B42-7CEC-45FE-9029-C7D0A3110597}">
      <dgm:prSet/>
      <dgm:spPr/>
      <dgm:t>
        <a:bodyPr/>
        <a:lstStyle/>
        <a:p>
          <a:endParaRPr lang="en-US"/>
        </a:p>
      </dgm:t>
    </dgm:pt>
    <dgm:pt modelId="{6A459DA9-069A-4AE9-822A-C6EEC733F2FF}" type="pres">
      <dgm:prSet presAssocID="{C2BE7164-3F57-4FD7-9BBF-871AE48728A0}" presName="root" presStyleCnt="0">
        <dgm:presLayoutVars>
          <dgm:dir/>
          <dgm:resizeHandles val="exact"/>
        </dgm:presLayoutVars>
      </dgm:prSet>
      <dgm:spPr/>
    </dgm:pt>
    <dgm:pt modelId="{3495D75A-7D30-4779-86D4-AF532E5F165D}" type="pres">
      <dgm:prSet presAssocID="{226B7822-DE27-4CA2-85A5-7379030E300B}" presName="compNode" presStyleCnt="0"/>
      <dgm:spPr/>
    </dgm:pt>
    <dgm:pt modelId="{43DD25E6-30A9-4BBE-BDB7-9A6CC324AA97}" type="pres">
      <dgm:prSet presAssocID="{226B7822-DE27-4CA2-85A5-7379030E300B}" presName="bgRect" presStyleLbl="bgShp" presStyleIdx="0" presStyleCnt="2"/>
      <dgm:spPr/>
    </dgm:pt>
    <dgm:pt modelId="{AD200228-DDE9-4017-8D87-A1C2954A65FE}" type="pres">
      <dgm:prSet presAssocID="{226B7822-DE27-4CA2-85A5-7379030E300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75C22DA-B12C-4E7A-97F0-6F5210289B38}" type="pres">
      <dgm:prSet presAssocID="{226B7822-DE27-4CA2-85A5-7379030E300B}" presName="spaceRect" presStyleCnt="0"/>
      <dgm:spPr/>
    </dgm:pt>
    <dgm:pt modelId="{FB083F84-486D-47CD-BCCE-1013128F6722}" type="pres">
      <dgm:prSet presAssocID="{226B7822-DE27-4CA2-85A5-7379030E300B}" presName="parTx" presStyleLbl="revTx" presStyleIdx="0" presStyleCnt="2">
        <dgm:presLayoutVars>
          <dgm:chMax val="0"/>
          <dgm:chPref val="0"/>
        </dgm:presLayoutVars>
      </dgm:prSet>
      <dgm:spPr/>
    </dgm:pt>
    <dgm:pt modelId="{DEC235FD-86CA-446F-9AE1-2BB0D682313C}" type="pres">
      <dgm:prSet presAssocID="{8F7C40F5-C92A-451C-8AD9-0E758510E777}" presName="sibTrans" presStyleCnt="0"/>
      <dgm:spPr/>
    </dgm:pt>
    <dgm:pt modelId="{0F22D1FD-0BE5-40C3-9F9E-0855ADF67A78}" type="pres">
      <dgm:prSet presAssocID="{E6570C18-F26C-42A5-9589-C5F490119BAF}" presName="compNode" presStyleCnt="0"/>
      <dgm:spPr/>
    </dgm:pt>
    <dgm:pt modelId="{EC7CF421-CF85-408A-9278-5C6128E32B44}" type="pres">
      <dgm:prSet presAssocID="{E6570C18-F26C-42A5-9589-C5F490119BAF}" presName="bgRect" presStyleLbl="bgShp" presStyleIdx="1" presStyleCnt="2"/>
      <dgm:spPr/>
    </dgm:pt>
    <dgm:pt modelId="{DDDFC57F-F03A-48B1-9BED-5F7ADA655A9D}" type="pres">
      <dgm:prSet presAssocID="{E6570C18-F26C-42A5-9589-C5F490119B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86335E09-0497-4E46-AF56-C33FDE7CA2FD}" type="pres">
      <dgm:prSet presAssocID="{E6570C18-F26C-42A5-9589-C5F490119BAF}" presName="spaceRect" presStyleCnt="0"/>
      <dgm:spPr/>
    </dgm:pt>
    <dgm:pt modelId="{7A36864A-97D2-40E7-9B29-1447DA87935A}" type="pres">
      <dgm:prSet presAssocID="{E6570C18-F26C-42A5-9589-C5F490119BA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FB0193D-1578-44FA-9C4E-40B44784D12C}" type="presOf" srcId="{E6570C18-F26C-42A5-9589-C5F490119BAF}" destId="{7A36864A-97D2-40E7-9B29-1447DA87935A}" srcOrd="0" destOrd="0" presId="urn:microsoft.com/office/officeart/2018/2/layout/IconVerticalSolidList"/>
    <dgm:cxn modelId="{12175B42-7CEC-45FE-9029-C7D0A3110597}" srcId="{C2BE7164-3F57-4FD7-9BBF-871AE48728A0}" destId="{E6570C18-F26C-42A5-9589-C5F490119BAF}" srcOrd="1" destOrd="0" parTransId="{93988FEB-F668-4335-9F51-086395C7DDF7}" sibTransId="{6DAF9512-3624-4CD0-A76E-0C38284CD38D}"/>
    <dgm:cxn modelId="{2FD42F63-9F14-4A1A-B78F-A3D48A926FC5}" srcId="{C2BE7164-3F57-4FD7-9BBF-871AE48728A0}" destId="{226B7822-DE27-4CA2-85A5-7379030E300B}" srcOrd="0" destOrd="0" parTransId="{73781843-8273-4894-9404-2DDFF03E5534}" sibTransId="{8F7C40F5-C92A-451C-8AD9-0E758510E777}"/>
    <dgm:cxn modelId="{A951114A-9F37-47EF-9B71-B9E8FCF83A0C}" type="presOf" srcId="{C2BE7164-3F57-4FD7-9BBF-871AE48728A0}" destId="{6A459DA9-069A-4AE9-822A-C6EEC733F2FF}" srcOrd="0" destOrd="0" presId="urn:microsoft.com/office/officeart/2018/2/layout/IconVerticalSolidList"/>
    <dgm:cxn modelId="{27155D83-853D-424A-A686-32B44D0D92FC}" type="presOf" srcId="{226B7822-DE27-4CA2-85A5-7379030E300B}" destId="{FB083F84-486D-47CD-BCCE-1013128F6722}" srcOrd="0" destOrd="0" presId="urn:microsoft.com/office/officeart/2018/2/layout/IconVerticalSolidList"/>
    <dgm:cxn modelId="{F88BC215-8B95-4465-A3FB-E1AF95C8171B}" type="presParOf" srcId="{6A459DA9-069A-4AE9-822A-C6EEC733F2FF}" destId="{3495D75A-7D30-4779-86D4-AF532E5F165D}" srcOrd="0" destOrd="0" presId="urn:microsoft.com/office/officeart/2018/2/layout/IconVerticalSolidList"/>
    <dgm:cxn modelId="{E139EBF0-37BF-4FDB-AA89-04BC25DC977E}" type="presParOf" srcId="{3495D75A-7D30-4779-86D4-AF532E5F165D}" destId="{43DD25E6-30A9-4BBE-BDB7-9A6CC324AA97}" srcOrd="0" destOrd="0" presId="urn:microsoft.com/office/officeart/2018/2/layout/IconVerticalSolidList"/>
    <dgm:cxn modelId="{73FD35E1-1E93-4E21-BB12-5DBE30598627}" type="presParOf" srcId="{3495D75A-7D30-4779-86D4-AF532E5F165D}" destId="{AD200228-DDE9-4017-8D87-A1C2954A65FE}" srcOrd="1" destOrd="0" presId="urn:microsoft.com/office/officeart/2018/2/layout/IconVerticalSolidList"/>
    <dgm:cxn modelId="{A2066EDF-EBA8-42F2-89CD-D72611C73A00}" type="presParOf" srcId="{3495D75A-7D30-4779-86D4-AF532E5F165D}" destId="{175C22DA-B12C-4E7A-97F0-6F5210289B38}" srcOrd="2" destOrd="0" presId="urn:microsoft.com/office/officeart/2018/2/layout/IconVerticalSolidList"/>
    <dgm:cxn modelId="{C4C000C1-9D3C-49EC-978A-D28810CC0F33}" type="presParOf" srcId="{3495D75A-7D30-4779-86D4-AF532E5F165D}" destId="{FB083F84-486D-47CD-BCCE-1013128F6722}" srcOrd="3" destOrd="0" presId="urn:microsoft.com/office/officeart/2018/2/layout/IconVerticalSolidList"/>
    <dgm:cxn modelId="{06C5A1DE-0112-4B70-A89D-5745A003E339}" type="presParOf" srcId="{6A459DA9-069A-4AE9-822A-C6EEC733F2FF}" destId="{DEC235FD-86CA-446F-9AE1-2BB0D682313C}" srcOrd="1" destOrd="0" presId="urn:microsoft.com/office/officeart/2018/2/layout/IconVerticalSolidList"/>
    <dgm:cxn modelId="{8CBAA182-7919-48DC-AF2D-1F3F4444BBBE}" type="presParOf" srcId="{6A459DA9-069A-4AE9-822A-C6EEC733F2FF}" destId="{0F22D1FD-0BE5-40C3-9F9E-0855ADF67A78}" srcOrd="2" destOrd="0" presId="urn:microsoft.com/office/officeart/2018/2/layout/IconVerticalSolidList"/>
    <dgm:cxn modelId="{1263460B-F690-49FD-B577-B70D9D811524}" type="presParOf" srcId="{0F22D1FD-0BE5-40C3-9F9E-0855ADF67A78}" destId="{EC7CF421-CF85-408A-9278-5C6128E32B44}" srcOrd="0" destOrd="0" presId="urn:microsoft.com/office/officeart/2018/2/layout/IconVerticalSolidList"/>
    <dgm:cxn modelId="{8ED4ED8E-694A-4127-B772-A3456CE0F767}" type="presParOf" srcId="{0F22D1FD-0BE5-40C3-9F9E-0855ADF67A78}" destId="{DDDFC57F-F03A-48B1-9BED-5F7ADA655A9D}" srcOrd="1" destOrd="0" presId="urn:microsoft.com/office/officeart/2018/2/layout/IconVerticalSolidList"/>
    <dgm:cxn modelId="{ABA7E013-BC48-4025-92CA-F6570FA2A0E2}" type="presParOf" srcId="{0F22D1FD-0BE5-40C3-9F9E-0855ADF67A78}" destId="{86335E09-0497-4E46-AF56-C33FDE7CA2FD}" srcOrd="2" destOrd="0" presId="urn:microsoft.com/office/officeart/2018/2/layout/IconVerticalSolidList"/>
    <dgm:cxn modelId="{E60BEE1B-4DF9-44A9-B093-97526D4737AD}" type="presParOf" srcId="{0F22D1FD-0BE5-40C3-9F9E-0855ADF67A78}" destId="{7A36864A-97D2-40E7-9B29-1447DA8793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3FDE0A-0CA5-4192-AE4D-A506769874D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A5495C1-2D8F-4055-B558-7E52264272C5}">
      <dgm:prSet/>
      <dgm:spPr/>
      <dgm:t>
        <a:bodyPr/>
        <a:lstStyle/>
        <a:p>
          <a:r>
            <a:rPr lang="pl-PL"/>
            <a:t>Polecenia powłoki oferują najróżniejsze możliwości</a:t>
          </a:r>
          <a:endParaRPr lang="en-US"/>
        </a:p>
      </dgm:t>
    </dgm:pt>
    <dgm:pt modelId="{1360F5DC-A157-4B13-93D9-F4EDF8887EBA}" type="parTrans" cxnId="{52BF4F86-7B0D-44BA-9DE0-C118536800B9}">
      <dgm:prSet/>
      <dgm:spPr/>
      <dgm:t>
        <a:bodyPr/>
        <a:lstStyle/>
        <a:p>
          <a:endParaRPr lang="en-US"/>
        </a:p>
      </dgm:t>
    </dgm:pt>
    <dgm:pt modelId="{A8BCC2FD-4C70-42EE-8B34-EBBFBF0F34A6}" type="sibTrans" cxnId="{52BF4F86-7B0D-44BA-9DE0-C118536800B9}">
      <dgm:prSet/>
      <dgm:spPr/>
      <dgm:t>
        <a:bodyPr/>
        <a:lstStyle/>
        <a:p>
          <a:endParaRPr lang="en-US"/>
        </a:p>
      </dgm:t>
    </dgm:pt>
    <dgm:pt modelId="{93DD272A-DDB7-4BEE-AC81-82E530CC18F8}">
      <dgm:prSet/>
      <dgm:spPr/>
      <dgm:t>
        <a:bodyPr/>
        <a:lstStyle/>
        <a:p>
          <a:r>
            <a:rPr lang="pl-PL"/>
            <a:t>Ciężko je jednak wszystkie spamiętać</a:t>
          </a:r>
          <a:endParaRPr lang="en-US"/>
        </a:p>
      </dgm:t>
    </dgm:pt>
    <dgm:pt modelId="{9EFDC919-4A3C-4821-9B79-427C353134A9}" type="parTrans" cxnId="{93825AF2-F65A-411D-8F74-D25DA9F25392}">
      <dgm:prSet/>
      <dgm:spPr/>
      <dgm:t>
        <a:bodyPr/>
        <a:lstStyle/>
        <a:p>
          <a:endParaRPr lang="en-US"/>
        </a:p>
      </dgm:t>
    </dgm:pt>
    <dgm:pt modelId="{52A3B908-7C89-460A-A583-1AF48DB5F1A6}" type="sibTrans" cxnId="{93825AF2-F65A-411D-8F74-D25DA9F25392}">
      <dgm:prSet/>
      <dgm:spPr/>
      <dgm:t>
        <a:bodyPr/>
        <a:lstStyle/>
        <a:p>
          <a:endParaRPr lang="en-US"/>
        </a:p>
      </dgm:t>
    </dgm:pt>
    <dgm:pt modelId="{896C67D4-07E4-4F24-9B32-5869138BE303}">
      <dgm:prSet/>
      <dgm:spPr/>
      <dgm:t>
        <a:bodyPr/>
        <a:lstStyle/>
        <a:p>
          <a:r>
            <a:rPr lang="pl-PL" dirty="0"/>
            <a:t>Z pomocą przychodzi </a:t>
          </a:r>
          <a:r>
            <a:rPr lang="pl-PL" b="1" u="sng" dirty="0">
              <a:latin typeface="Consolas" panose="020B0609020204030204" pitchFamily="49" charset="0"/>
            </a:rPr>
            <a:t>manual</a:t>
          </a:r>
          <a:endParaRPr lang="en-US" b="1" u="sng" dirty="0">
            <a:latin typeface="Consolas" panose="020B0609020204030204" pitchFamily="49" charset="0"/>
          </a:endParaRPr>
        </a:p>
      </dgm:t>
    </dgm:pt>
    <dgm:pt modelId="{8409126E-D0B8-491F-AE26-7B20DE1751A8}" type="parTrans" cxnId="{276EC59B-7C75-4DE0-8455-F4525F892412}">
      <dgm:prSet/>
      <dgm:spPr/>
      <dgm:t>
        <a:bodyPr/>
        <a:lstStyle/>
        <a:p>
          <a:endParaRPr lang="en-US"/>
        </a:p>
      </dgm:t>
    </dgm:pt>
    <dgm:pt modelId="{6BF22365-10B0-4AEF-8718-12B7EC9FFE0B}" type="sibTrans" cxnId="{276EC59B-7C75-4DE0-8455-F4525F892412}">
      <dgm:prSet/>
      <dgm:spPr/>
      <dgm:t>
        <a:bodyPr/>
        <a:lstStyle/>
        <a:p>
          <a:endParaRPr lang="en-US"/>
        </a:p>
      </dgm:t>
    </dgm:pt>
    <dgm:pt modelId="{5BDBD5C0-71C4-47BF-96D4-DD1C1F4A71BE}">
      <dgm:prSet/>
      <dgm:spPr/>
      <dgm:t>
        <a:bodyPr/>
        <a:lstStyle/>
        <a:p>
          <a:r>
            <a:rPr lang="pl-PL" dirty="0"/>
            <a:t>Możemy go traktować jako </a:t>
          </a:r>
          <a:r>
            <a:rPr lang="pl-PL" u="sng" dirty="0"/>
            <a:t>podręcznik użytkownika</a:t>
          </a:r>
          <a:endParaRPr lang="en-US" u="sng" dirty="0"/>
        </a:p>
      </dgm:t>
    </dgm:pt>
    <dgm:pt modelId="{DE8055CA-4BEB-48EC-81BF-22668FC86854}" type="parTrans" cxnId="{5B4E9CB6-AB00-48E9-A47B-3C1B88C50496}">
      <dgm:prSet/>
      <dgm:spPr/>
      <dgm:t>
        <a:bodyPr/>
        <a:lstStyle/>
        <a:p>
          <a:endParaRPr lang="en-US"/>
        </a:p>
      </dgm:t>
    </dgm:pt>
    <dgm:pt modelId="{566209EF-4E38-492E-9D13-0F48053E82C8}" type="sibTrans" cxnId="{5B4E9CB6-AB00-48E9-A47B-3C1B88C50496}">
      <dgm:prSet/>
      <dgm:spPr/>
      <dgm:t>
        <a:bodyPr/>
        <a:lstStyle/>
        <a:p>
          <a:endParaRPr lang="en-US"/>
        </a:p>
      </dgm:t>
    </dgm:pt>
    <dgm:pt modelId="{B85E610E-EF76-40E5-AD36-D8BEE641B5FB}">
      <dgm:prSet/>
      <dgm:spPr/>
      <dgm:t>
        <a:bodyPr/>
        <a:lstStyle/>
        <a:p>
          <a:r>
            <a:rPr lang="pl-PL"/>
            <a:t>Opisuje poszczególne polecenia i ich opcje</a:t>
          </a:r>
          <a:endParaRPr lang="en-US"/>
        </a:p>
      </dgm:t>
    </dgm:pt>
    <dgm:pt modelId="{2F36013A-A76D-4235-AF3A-AC6E624811A3}" type="parTrans" cxnId="{067FDD70-E1BD-4B48-B8AF-3A146BFAF934}">
      <dgm:prSet/>
      <dgm:spPr/>
      <dgm:t>
        <a:bodyPr/>
        <a:lstStyle/>
        <a:p>
          <a:endParaRPr lang="en-US"/>
        </a:p>
      </dgm:t>
    </dgm:pt>
    <dgm:pt modelId="{CCB1FF0F-A452-4342-B47B-74A03A2193C2}" type="sibTrans" cxnId="{067FDD70-E1BD-4B48-B8AF-3A146BFAF934}">
      <dgm:prSet/>
      <dgm:spPr/>
      <dgm:t>
        <a:bodyPr/>
        <a:lstStyle/>
        <a:p>
          <a:endParaRPr lang="en-US"/>
        </a:p>
      </dgm:t>
    </dgm:pt>
    <dgm:pt modelId="{1846BC3C-8EF8-4557-B66A-106A82B6D80A}" type="pres">
      <dgm:prSet presAssocID="{A83FDE0A-0CA5-4192-AE4D-A506769874DE}" presName="linear" presStyleCnt="0">
        <dgm:presLayoutVars>
          <dgm:animLvl val="lvl"/>
          <dgm:resizeHandles val="exact"/>
        </dgm:presLayoutVars>
      </dgm:prSet>
      <dgm:spPr/>
    </dgm:pt>
    <dgm:pt modelId="{73C8CEB6-1A11-48A3-8F13-8F479BDD3C51}" type="pres">
      <dgm:prSet presAssocID="{8A5495C1-2D8F-4055-B558-7E52264272C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B9A2FF2-6DAB-4966-85A5-206B6B3BDC92}" type="pres">
      <dgm:prSet presAssocID="{A8BCC2FD-4C70-42EE-8B34-EBBFBF0F34A6}" presName="spacer" presStyleCnt="0"/>
      <dgm:spPr/>
    </dgm:pt>
    <dgm:pt modelId="{2C3E3056-7967-4D05-A7E7-107C075449DB}" type="pres">
      <dgm:prSet presAssocID="{93DD272A-DDB7-4BEE-AC81-82E530CC18F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ED30960-8D60-4C77-8568-583AD60D4531}" type="pres">
      <dgm:prSet presAssocID="{52A3B908-7C89-460A-A583-1AF48DB5F1A6}" presName="spacer" presStyleCnt="0"/>
      <dgm:spPr/>
    </dgm:pt>
    <dgm:pt modelId="{7D7D77B9-84F3-43DC-B8D1-D8980325F3A6}" type="pres">
      <dgm:prSet presAssocID="{896C67D4-07E4-4F24-9B32-5869138BE30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DF88E9E-DEB4-4174-B37D-114C3DBD32E4}" type="pres">
      <dgm:prSet presAssocID="{6BF22365-10B0-4AEF-8718-12B7EC9FFE0B}" presName="spacer" presStyleCnt="0"/>
      <dgm:spPr/>
    </dgm:pt>
    <dgm:pt modelId="{92DB3FB0-C43F-4BD6-81D0-288AE7B1C136}" type="pres">
      <dgm:prSet presAssocID="{5BDBD5C0-71C4-47BF-96D4-DD1C1F4A71B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1CA672-B90F-46FB-95C3-7AE9EC9B16A0}" type="pres">
      <dgm:prSet presAssocID="{566209EF-4E38-492E-9D13-0F48053E82C8}" presName="spacer" presStyleCnt="0"/>
      <dgm:spPr/>
    </dgm:pt>
    <dgm:pt modelId="{481AE4AF-3168-420B-8412-6887C2CD636C}" type="pres">
      <dgm:prSet presAssocID="{B85E610E-EF76-40E5-AD36-D8BEE641B5F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8AE4906-7017-463C-9918-4650BBAF4BA4}" type="presOf" srcId="{896C67D4-07E4-4F24-9B32-5869138BE303}" destId="{7D7D77B9-84F3-43DC-B8D1-D8980325F3A6}" srcOrd="0" destOrd="0" presId="urn:microsoft.com/office/officeart/2005/8/layout/vList2"/>
    <dgm:cxn modelId="{067FDD70-E1BD-4B48-B8AF-3A146BFAF934}" srcId="{A83FDE0A-0CA5-4192-AE4D-A506769874DE}" destId="{B85E610E-EF76-40E5-AD36-D8BEE641B5FB}" srcOrd="4" destOrd="0" parTransId="{2F36013A-A76D-4235-AF3A-AC6E624811A3}" sibTransId="{CCB1FF0F-A452-4342-B47B-74A03A2193C2}"/>
    <dgm:cxn modelId="{2E48A557-E847-4ED3-A578-1F50325DF37B}" type="presOf" srcId="{93DD272A-DDB7-4BEE-AC81-82E530CC18F8}" destId="{2C3E3056-7967-4D05-A7E7-107C075449DB}" srcOrd="0" destOrd="0" presId="urn:microsoft.com/office/officeart/2005/8/layout/vList2"/>
    <dgm:cxn modelId="{52BF4F86-7B0D-44BA-9DE0-C118536800B9}" srcId="{A83FDE0A-0CA5-4192-AE4D-A506769874DE}" destId="{8A5495C1-2D8F-4055-B558-7E52264272C5}" srcOrd="0" destOrd="0" parTransId="{1360F5DC-A157-4B13-93D9-F4EDF8887EBA}" sibTransId="{A8BCC2FD-4C70-42EE-8B34-EBBFBF0F34A6}"/>
    <dgm:cxn modelId="{11B0CB8C-7689-4A6E-8A78-7F724C8636DC}" type="presOf" srcId="{5BDBD5C0-71C4-47BF-96D4-DD1C1F4A71BE}" destId="{92DB3FB0-C43F-4BD6-81D0-288AE7B1C136}" srcOrd="0" destOrd="0" presId="urn:microsoft.com/office/officeart/2005/8/layout/vList2"/>
    <dgm:cxn modelId="{4A374E8D-F0EE-49F1-B07D-FCCA4A103F9C}" type="presOf" srcId="{8A5495C1-2D8F-4055-B558-7E52264272C5}" destId="{73C8CEB6-1A11-48A3-8F13-8F479BDD3C51}" srcOrd="0" destOrd="0" presId="urn:microsoft.com/office/officeart/2005/8/layout/vList2"/>
    <dgm:cxn modelId="{276EC59B-7C75-4DE0-8455-F4525F892412}" srcId="{A83FDE0A-0CA5-4192-AE4D-A506769874DE}" destId="{896C67D4-07E4-4F24-9B32-5869138BE303}" srcOrd="2" destOrd="0" parTransId="{8409126E-D0B8-491F-AE26-7B20DE1751A8}" sibTransId="{6BF22365-10B0-4AEF-8718-12B7EC9FFE0B}"/>
    <dgm:cxn modelId="{AC80F0A4-145C-4C4D-9CB1-1D520C6D844C}" type="presOf" srcId="{B85E610E-EF76-40E5-AD36-D8BEE641B5FB}" destId="{481AE4AF-3168-420B-8412-6887C2CD636C}" srcOrd="0" destOrd="0" presId="urn:microsoft.com/office/officeart/2005/8/layout/vList2"/>
    <dgm:cxn modelId="{5B4E9CB6-AB00-48E9-A47B-3C1B88C50496}" srcId="{A83FDE0A-0CA5-4192-AE4D-A506769874DE}" destId="{5BDBD5C0-71C4-47BF-96D4-DD1C1F4A71BE}" srcOrd="3" destOrd="0" parTransId="{DE8055CA-4BEB-48EC-81BF-22668FC86854}" sibTransId="{566209EF-4E38-492E-9D13-0F48053E82C8}"/>
    <dgm:cxn modelId="{D78538C8-9FA5-49F3-BAD2-D2C12C520820}" type="presOf" srcId="{A83FDE0A-0CA5-4192-AE4D-A506769874DE}" destId="{1846BC3C-8EF8-4557-B66A-106A82B6D80A}" srcOrd="0" destOrd="0" presId="urn:microsoft.com/office/officeart/2005/8/layout/vList2"/>
    <dgm:cxn modelId="{93825AF2-F65A-411D-8F74-D25DA9F25392}" srcId="{A83FDE0A-0CA5-4192-AE4D-A506769874DE}" destId="{93DD272A-DDB7-4BEE-AC81-82E530CC18F8}" srcOrd="1" destOrd="0" parTransId="{9EFDC919-4A3C-4821-9B79-427C353134A9}" sibTransId="{52A3B908-7C89-460A-A583-1AF48DB5F1A6}"/>
    <dgm:cxn modelId="{A71AC867-581A-4E85-A5F2-29162FE202EC}" type="presParOf" srcId="{1846BC3C-8EF8-4557-B66A-106A82B6D80A}" destId="{73C8CEB6-1A11-48A3-8F13-8F479BDD3C51}" srcOrd="0" destOrd="0" presId="urn:microsoft.com/office/officeart/2005/8/layout/vList2"/>
    <dgm:cxn modelId="{4E74661A-B766-4F42-A684-B25CAEFD5610}" type="presParOf" srcId="{1846BC3C-8EF8-4557-B66A-106A82B6D80A}" destId="{AB9A2FF2-6DAB-4966-85A5-206B6B3BDC92}" srcOrd="1" destOrd="0" presId="urn:microsoft.com/office/officeart/2005/8/layout/vList2"/>
    <dgm:cxn modelId="{85E75A62-A4F3-463F-BF16-5E575868D678}" type="presParOf" srcId="{1846BC3C-8EF8-4557-B66A-106A82B6D80A}" destId="{2C3E3056-7967-4D05-A7E7-107C075449DB}" srcOrd="2" destOrd="0" presId="urn:microsoft.com/office/officeart/2005/8/layout/vList2"/>
    <dgm:cxn modelId="{599D517A-AB98-45DB-ADE8-CEADC9031343}" type="presParOf" srcId="{1846BC3C-8EF8-4557-B66A-106A82B6D80A}" destId="{FED30960-8D60-4C77-8568-583AD60D4531}" srcOrd="3" destOrd="0" presId="urn:microsoft.com/office/officeart/2005/8/layout/vList2"/>
    <dgm:cxn modelId="{99143CEC-7AEB-4763-A0A6-B3F16A6AA645}" type="presParOf" srcId="{1846BC3C-8EF8-4557-B66A-106A82B6D80A}" destId="{7D7D77B9-84F3-43DC-B8D1-D8980325F3A6}" srcOrd="4" destOrd="0" presId="urn:microsoft.com/office/officeart/2005/8/layout/vList2"/>
    <dgm:cxn modelId="{C83A730B-7E67-48A1-88C1-CB80650467C1}" type="presParOf" srcId="{1846BC3C-8EF8-4557-B66A-106A82B6D80A}" destId="{3DF88E9E-DEB4-4174-B37D-114C3DBD32E4}" srcOrd="5" destOrd="0" presId="urn:microsoft.com/office/officeart/2005/8/layout/vList2"/>
    <dgm:cxn modelId="{3E7BA0F3-64E0-4B42-8C40-EB1525902F7E}" type="presParOf" srcId="{1846BC3C-8EF8-4557-B66A-106A82B6D80A}" destId="{92DB3FB0-C43F-4BD6-81D0-288AE7B1C136}" srcOrd="6" destOrd="0" presId="urn:microsoft.com/office/officeart/2005/8/layout/vList2"/>
    <dgm:cxn modelId="{019FEA1A-7DCE-486A-BA16-8EB6CE23B905}" type="presParOf" srcId="{1846BC3C-8EF8-4557-B66A-106A82B6D80A}" destId="{AB1CA672-B90F-46FB-95C3-7AE9EC9B16A0}" srcOrd="7" destOrd="0" presId="urn:microsoft.com/office/officeart/2005/8/layout/vList2"/>
    <dgm:cxn modelId="{D3927E1F-8AE4-4B0E-AC35-A7E813911665}" type="presParOf" srcId="{1846BC3C-8EF8-4557-B66A-106A82B6D80A}" destId="{481AE4AF-3168-420B-8412-6887C2CD636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40A72-7192-4C95-B681-4A64B4EF3AA5}">
      <dsp:nvSpPr>
        <dsp:cNvPr id="0" name=""/>
        <dsp:cNvSpPr/>
      </dsp:nvSpPr>
      <dsp:spPr>
        <a:xfrm>
          <a:off x="0" y="72144"/>
          <a:ext cx="6586489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b="1" kern="1200" dirty="0"/>
            <a:t>Tekstowy</a:t>
          </a:r>
          <a:r>
            <a:rPr lang="pl-PL" sz="2300" kern="1200" dirty="0"/>
            <a:t> interfejs systemu</a:t>
          </a:r>
          <a:endParaRPr lang="en-US" sz="2300" kern="1200" dirty="0"/>
        </a:p>
      </dsp:txBody>
      <dsp:txXfrm>
        <a:off x="26930" y="99074"/>
        <a:ext cx="6532629" cy="497795"/>
      </dsp:txXfrm>
    </dsp:sp>
    <dsp:sp modelId="{54CDC0A3-E9A1-4FF4-A054-1A6B7D91F0B6}">
      <dsp:nvSpPr>
        <dsp:cNvPr id="0" name=""/>
        <dsp:cNvSpPr/>
      </dsp:nvSpPr>
      <dsp:spPr>
        <a:xfrm>
          <a:off x="0" y="690039"/>
          <a:ext cx="6586489" cy="551655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Polecenia i odpowiedzi w formie tekstu</a:t>
          </a:r>
          <a:endParaRPr lang="en-US" sz="2300" kern="1200"/>
        </a:p>
      </dsp:txBody>
      <dsp:txXfrm>
        <a:off x="26930" y="716969"/>
        <a:ext cx="6532629" cy="497795"/>
      </dsp:txXfrm>
    </dsp:sp>
    <dsp:sp modelId="{D9F243F9-AEEF-4741-B0C0-E67CE19A3F04}">
      <dsp:nvSpPr>
        <dsp:cNvPr id="0" name=""/>
        <dsp:cNvSpPr/>
      </dsp:nvSpPr>
      <dsp:spPr>
        <a:xfrm>
          <a:off x="0" y="1307934"/>
          <a:ext cx="6586489" cy="551655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Działamy wewnątrz powłoki</a:t>
          </a:r>
          <a:endParaRPr lang="en-US" sz="2300" kern="1200"/>
        </a:p>
      </dsp:txBody>
      <dsp:txXfrm>
        <a:off x="26930" y="1334864"/>
        <a:ext cx="6532629" cy="497795"/>
      </dsp:txXfrm>
    </dsp:sp>
    <dsp:sp modelId="{91DD45D9-42F2-4E3E-A64B-405EFE98E43C}">
      <dsp:nvSpPr>
        <dsp:cNvPr id="0" name=""/>
        <dsp:cNvSpPr/>
      </dsp:nvSpPr>
      <dsp:spPr>
        <a:xfrm>
          <a:off x="0" y="1925829"/>
          <a:ext cx="6586489" cy="551655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Powłoka określa działanie i wygląd terminala</a:t>
          </a:r>
          <a:endParaRPr lang="en-US" sz="2300" kern="1200"/>
        </a:p>
      </dsp:txBody>
      <dsp:txXfrm>
        <a:off x="26930" y="1952759"/>
        <a:ext cx="6532629" cy="497795"/>
      </dsp:txXfrm>
    </dsp:sp>
    <dsp:sp modelId="{5F143C6C-DB9F-40E6-B3F1-92BC940876F9}">
      <dsp:nvSpPr>
        <dsp:cNvPr id="0" name=""/>
        <dsp:cNvSpPr/>
      </dsp:nvSpPr>
      <dsp:spPr>
        <a:xfrm>
          <a:off x="0" y="2543724"/>
          <a:ext cx="6586489" cy="551655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/>
            <a:t>Aby wyświetlić obecną powłokę:</a:t>
          </a:r>
          <a:endParaRPr lang="en-US" sz="2300" kern="1200"/>
        </a:p>
      </dsp:txBody>
      <dsp:txXfrm>
        <a:off x="26930" y="2570654"/>
        <a:ext cx="6532629" cy="497795"/>
      </dsp:txXfrm>
    </dsp:sp>
    <dsp:sp modelId="{A182EF8C-76D2-4ADF-802D-405539831BF6}">
      <dsp:nvSpPr>
        <dsp:cNvPr id="0" name=""/>
        <dsp:cNvSpPr/>
      </dsp:nvSpPr>
      <dsp:spPr>
        <a:xfrm>
          <a:off x="0" y="3161619"/>
          <a:ext cx="6586489" cy="5516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300" kern="1200" dirty="0">
              <a:latin typeface="Consolas" panose="020B0609020204030204" pitchFamily="49" charset="0"/>
            </a:rPr>
            <a:t>echo $SHELL</a:t>
          </a:r>
          <a:endParaRPr lang="en-US" sz="2300" kern="1200" dirty="0">
            <a:latin typeface="Consolas" panose="020B0609020204030204" pitchFamily="49" charset="0"/>
          </a:endParaRPr>
        </a:p>
      </dsp:txBody>
      <dsp:txXfrm>
        <a:off x="26930" y="3188549"/>
        <a:ext cx="6532629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46C1D-5C22-46DF-8311-02B29981FC54}">
      <dsp:nvSpPr>
        <dsp:cNvPr id="0" name=""/>
        <dsp:cNvSpPr/>
      </dsp:nvSpPr>
      <dsp:spPr>
        <a:xfrm>
          <a:off x="0" y="0"/>
          <a:ext cx="5598515" cy="1135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Każde wpisane polecenie jest zapisywane w </a:t>
          </a:r>
          <a:r>
            <a:rPr lang="pl-PL" sz="2100" b="1" u="sng" kern="1200" dirty="0"/>
            <a:t>historii</a:t>
          </a:r>
          <a:endParaRPr lang="en-US" sz="2100" b="1" u="sng" kern="1200" dirty="0"/>
        </a:p>
      </dsp:txBody>
      <dsp:txXfrm>
        <a:off x="33261" y="33261"/>
        <a:ext cx="4373087" cy="1069103"/>
      </dsp:txXfrm>
    </dsp:sp>
    <dsp:sp modelId="{91EA8BA5-2713-4AEC-B16B-DDF40466B16D}">
      <dsp:nvSpPr>
        <dsp:cNvPr id="0" name=""/>
        <dsp:cNvSpPr/>
      </dsp:nvSpPr>
      <dsp:spPr>
        <a:xfrm>
          <a:off x="493986" y="1324896"/>
          <a:ext cx="5598515" cy="1135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Strzałki </a:t>
          </a:r>
          <a:r>
            <a:rPr lang="pl-PL" sz="2100" b="1" u="sng" kern="1200" dirty="0"/>
            <a:t>góra</a:t>
          </a:r>
          <a:r>
            <a:rPr lang="pl-PL" sz="2100" kern="1200" dirty="0"/>
            <a:t> i </a:t>
          </a:r>
          <a:r>
            <a:rPr lang="pl-PL" sz="2100" b="1" u="sng" kern="1200" dirty="0"/>
            <a:t>dół</a:t>
          </a:r>
          <a:r>
            <a:rPr lang="pl-PL" sz="2100" kern="1200" dirty="0"/>
            <a:t> pozwalają przeglądać historię</a:t>
          </a:r>
          <a:endParaRPr lang="en-US" sz="2100" kern="1200" dirty="0"/>
        </a:p>
      </dsp:txBody>
      <dsp:txXfrm>
        <a:off x="527247" y="1358157"/>
        <a:ext cx="4299850" cy="1069103"/>
      </dsp:txXfrm>
    </dsp:sp>
    <dsp:sp modelId="{96C8EFBF-263A-41FE-8475-21F4461874FC}">
      <dsp:nvSpPr>
        <dsp:cNvPr id="0" name=""/>
        <dsp:cNvSpPr/>
      </dsp:nvSpPr>
      <dsp:spPr>
        <a:xfrm>
          <a:off x="987973" y="2649793"/>
          <a:ext cx="5598515" cy="11356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Możemy edytować wcześniej wpisane polecenia i uruchomić je ponownie</a:t>
          </a:r>
          <a:endParaRPr lang="en-US" sz="2100" kern="1200" dirty="0"/>
        </a:p>
      </dsp:txBody>
      <dsp:txXfrm>
        <a:off x="1021234" y="2683054"/>
        <a:ext cx="4299850" cy="1069103"/>
      </dsp:txXfrm>
    </dsp:sp>
    <dsp:sp modelId="{C6741A9D-577C-4430-9538-AE4A6FC9DDC7}">
      <dsp:nvSpPr>
        <dsp:cNvPr id="0" name=""/>
        <dsp:cNvSpPr/>
      </dsp:nvSpPr>
      <dsp:spPr>
        <a:xfrm>
          <a:off x="4860358" y="861182"/>
          <a:ext cx="738156" cy="738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026443" y="861182"/>
        <a:ext cx="405986" cy="555462"/>
      </dsp:txXfrm>
    </dsp:sp>
    <dsp:sp modelId="{85E2D0D6-4869-4B5E-8727-EC573C276899}">
      <dsp:nvSpPr>
        <dsp:cNvPr id="0" name=""/>
        <dsp:cNvSpPr/>
      </dsp:nvSpPr>
      <dsp:spPr>
        <a:xfrm>
          <a:off x="5354345" y="2178508"/>
          <a:ext cx="738156" cy="7381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520430" y="2178508"/>
        <a:ext cx="405986" cy="555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F3D9E-94D9-4D83-80A4-10F4BA498A96}">
      <dsp:nvSpPr>
        <dsp:cNvPr id="0" name=""/>
        <dsp:cNvSpPr/>
      </dsp:nvSpPr>
      <dsp:spPr>
        <a:xfrm>
          <a:off x="0" y="673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2BE90-BBDB-4B2B-B7B3-A8EA53696FD1}">
      <dsp:nvSpPr>
        <dsp:cNvPr id="0" name=""/>
        <dsp:cNvSpPr/>
      </dsp:nvSpPr>
      <dsp:spPr>
        <a:xfrm>
          <a:off x="476436" y="355047"/>
          <a:ext cx="866247" cy="8662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4870D-A4C3-4BFD-9CB7-64B6A7CF9EA6}">
      <dsp:nvSpPr>
        <dsp:cNvPr id="0" name=""/>
        <dsp:cNvSpPr/>
      </dsp:nvSpPr>
      <dsp:spPr>
        <a:xfrm>
          <a:off x="1819120" y="673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Jakie pliki i foldery znajdują się w katalogu głównym (</a:t>
          </a:r>
          <a:r>
            <a:rPr lang="pl-PL" sz="2500" kern="1200" dirty="0" err="1">
              <a:latin typeface="Consolas" panose="020B0609020204030204" pitchFamily="49" charset="0"/>
            </a:rPr>
            <a:t>root</a:t>
          </a:r>
          <a:r>
            <a:rPr lang="pl-PL" sz="2500" kern="1200" dirty="0"/>
            <a:t>)?</a:t>
          </a:r>
          <a:endParaRPr lang="en-US" sz="2500" kern="1200" dirty="0"/>
        </a:p>
      </dsp:txBody>
      <dsp:txXfrm>
        <a:off x="1819120" y="673"/>
        <a:ext cx="4545103" cy="1574995"/>
      </dsp:txXfrm>
    </dsp:sp>
    <dsp:sp modelId="{32CE0E56-5188-4EEA-AE2C-F10A317D96E7}">
      <dsp:nvSpPr>
        <dsp:cNvPr id="0" name=""/>
        <dsp:cNvSpPr/>
      </dsp:nvSpPr>
      <dsp:spPr>
        <a:xfrm>
          <a:off x="0" y="1969418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D051A-1593-4F50-B44D-1182650153E5}">
      <dsp:nvSpPr>
        <dsp:cNvPr id="0" name=""/>
        <dsp:cNvSpPr/>
      </dsp:nvSpPr>
      <dsp:spPr>
        <a:xfrm>
          <a:off x="476436" y="2323792"/>
          <a:ext cx="866247" cy="8662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C7873-DA0F-43C5-BF24-FDAF77634F0E}">
      <dsp:nvSpPr>
        <dsp:cNvPr id="0" name=""/>
        <dsp:cNvSpPr/>
      </dsp:nvSpPr>
      <dsp:spPr>
        <a:xfrm>
          <a:off x="1819120" y="1969418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Jakie pliki i foldery znajdują się w Twoim katalogu domowym?</a:t>
          </a:r>
          <a:endParaRPr lang="en-US" sz="2500" kern="1200"/>
        </a:p>
      </dsp:txBody>
      <dsp:txXfrm>
        <a:off x="1819120" y="1969418"/>
        <a:ext cx="4545103" cy="1574995"/>
      </dsp:txXfrm>
    </dsp:sp>
    <dsp:sp modelId="{AB67E80D-AB37-48B1-A309-1D4395B6F840}">
      <dsp:nvSpPr>
        <dsp:cNvPr id="0" name=""/>
        <dsp:cNvSpPr/>
      </dsp:nvSpPr>
      <dsp:spPr>
        <a:xfrm>
          <a:off x="0" y="3938162"/>
          <a:ext cx="6364224" cy="15749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BD7CC-A3FA-4E01-9B5B-D7130818422F}">
      <dsp:nvSpPr>
        <dsp:cNvPr id="0" name=""/>
        <dsp:cNvSpPr/>
      </dsp:nvSpPr>
      <dsp:spPr>
        <a:xfrm>
          <a:off x="476436" y="4292537"/>
          <a:ext cx="866247" cy="8662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39293-BFE6-4AC0-BCD6-9E61CE6E2559}">
      <dsp:nvSpPr>
        <dsp:cNvPr id="0" name=""/>
        <dsp:cNvSpPr/>
      </dsp:nvSpPr>
      <dsp:spPr>
        <a:xfrm>
          <a:off x="1819120" y="3938162"/>
          <a:ext cx="4545103" cy="1574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687" tIns="166687" rIns="166687" bIns="16668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Co mieści się pod ścieżką </a:t>
          </a:r>
          <a:r>
            <a:rPr lang="pl-PL" sz="2500" kern="1200" dirty="0">
              <a:latin typeface="Consolas" panose="020B0609020204030204" pitchFamily="49" charset="0"/>
            </a:rPr>
            <a:t>/bin</a:t>
          </a:r>
          <a:r>
            <a:rPr lang="pl-PL" sz="2500" kern="1200" dirty="0"/>
            <a:t>?</a:t>
          </a:r>
          <a:endParaRPr lang="en-US" sz="2500" kern="1200" dirty="0"/>
        </a:p>
      </dsp:txBody>
      <dsp:txXfrm>
        <a:off x="1819120" y="3938162"/>
        <a:ext cx="4545103" cy="1574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D25E6-30A9-4BBE-BDB7-9A6CC324AA97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00228-DDE9-4017-8D87-A1C2954A65FE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83F84-486D-47CD-BCCE-1013128F6722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Jakie ukryte pliki znajdują się </a:t>
          </a:r>
          <a:br>
            <a:rPr lang="pl-PL" sz="2500" kern="1200" dirty="0"/>
          </a:br>
          <a:r>
            <a:rPr lang="pl-PL" sz="2500" kern="1200" dirty="0"/>
            <a:t>w Twoim katalogu domowym?</a:t>
          </a:r>
          <a:endParaRPr lang="en-US" sz="2500" kern="1200" dirty="0"/>
        </a:p>
      </dsp:txBody>
      <dsp:txXfrm>
        <a:off x="2043221" y="958220"/>
        <a:ext cx="4545469" cy="1769022"/>
      </dsp:txXfrm>
    </dsp:sp>
    <dsp:sp modelId="{EC7CF421-CF85-408A-9278-5C6128E32B44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FC57F-F03A-48B1-9BED-5F7ADA655A9D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6864A-97D2-40E7-9B29-1447DA87935A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Jaki mają typ?</a:t>
          </a:r>
          <a:endParaRPr lang="en-US" sz="2500" kern="1200"/>
        </a:p>
      </dsp:txBody>
      <dsp:txXfrm>
        <a:off x="2043221" y="3169499"/>
        <a:ext cx="4545469" cy="17690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8CEB6-1A11-48A3-8F13-8F479BDD3C51}">
      <dsp:nvSpPr>
        <dsp:cNvPr id="0" name=""/>
        <dsp:cNvSpPr/>
      </dsp:nvSpPr>
      <dsp:spPr>
        <a:xfrm>
          <a:off x="0" y="2491"/>
          <a:ext cx="6588691" cy="1113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Polecenia powłoki oferują najróżniejsze możliwości</a:t>
          </a:r>
          <a:endParaRPr lang="en-US" sz="2800" kern="1200"/>
        </a:p>
      </dsp:txBody>
      <dsp:txXfrm>
        <a:off x="54373" y="56864"/>
        <a:ext cx="6479945" cy="1005094"/>
      </dsp:txXfrm>
    </dsp:sp>
    <dsp:sp modelId="{2C3E3056-7967-4D05-A7E7-107C075449DB}">
      <dsp:nvSpPr>
        <dsp:cNvPr id="0" name=""/>
        <dsp:cNvSpPr/>
      </dsp:nvSpPr>
      <dsp:spPr>
        <a:xfrm>
          <a:off x="0" y="1196971"/>
          <a:ext cx="6588691" cy="111384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Ciężko je jednak wszystkie spamiętać</a:t>
          </a:r>
          <a:endParaRPr lang="en-US" sz="2800" kern="1200"/>
        </a:p>
      </dsp:txBody>
      <dsp:txXfrm>
        <a:off x="54373" y="1251344"/>
        <a:ext cx="6479945" cy="1005094"/>
      </dsp:txXfrm>
    </dsp:sp>
    <dsp:sp modelId="{7D7D77B9-84F3-43DC-B8D1-D8980325F3A6}">
      <dsp:nvSpPr>
        <dsp:cNvPr id="0" name=""/>
        <dsp:cNvSpPr/>
      </dsp:nvSpPr>
      <dsp:spPr>
        <a:xfrm>
          <a:off x="0" y="2391451"/>
          <a:ext cx="6588691" cy="111384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Z pomocą przychodzi </a:t>
          </a:r>
          <a:r>
            <a:rPr lang="pl-PL" sz="2800" b="1" u="sng" kern="1200" dirty="0">
              <a:latin typeface="Consolas" panose="020B0609020204030204" pitchFamily="49" charset="0"/>
            </a:rPr>
            <a:t>manual</a:t>
          </a:r>
          <a:endParaRPr lang="en-US" sz="2800" b="1" u="sng" kern="1200" dirty="0">
            <a:latin typeface="Consolas" panose="020B0609020204030204" pitchFamily="49" charset="0"/>
          </a:endParaRPr>
        </a:p>
      </dsp:txBody>
      <dsp:txXfrm>
        <a:off x="54373" y="2445824"/>
        <a:ext cx="6479945" cy="1005094"/>
      </dsp:txXfrm>
    </dsp:sp>
    <dsp:sp modelId="{92DB3FB0-C43F-4BD6-81D0-288AE7B1C136}">
      <dsp:nvSpPr>
        <dsp:cNvPr id="0" name=""/>
        <dsp:cNvSpPr/>
      </dsp:nvSpPr>
      <dsp:spPr>
        <a:xfrm>
          <a:off x="0" y="3585931"/>
          <a:ext cx="6588691" cy="111384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Możemy go traktować jako </a:t>
          </a:r>
          <a:r>
            <a:rPr lang="pl-PL" sz="2800" u="sng" kern="1200" dirty="0"/>
            <a:t>podręcznik użytkownika</a:t>
          </a:r>
          <a:endParaRPr lang="en-US" sz="2800" u="sng" kern="1200" dirty="0"/>
        </a:p>
      </dsp:txBody>
      <dsp:txXfrm>
        <a:off x="54373" y="3640304"/>
        <a:ext cx="6479945" cy="1005094"/>
      </dsp:txXfrm>
    </dsp:sp>
    <dsp:sp modelId="{481AE4AF-3168-420B-8412-6887C2CD636C}">
      <dsp:nvSpPr>
        <dsp:cNvPr id="0" name=""/>
        <dsp:cNvSpPr/>
      </dsp:nvSpPr>
      <dsp:spPr>
        <a:xfrm>
          <a:off x="0" y="4780411"/>
          <a:ext cx="6588691" cy="11138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Opisuje poszczególne polecenia i ich opcje</a:t>
          </a:r>
          <a:endParaRPr lang="en-US" sz="2800" kern="1200"/>
        </a:p>
      </dsp:txBody>
      <dsp:txXfrm>
        <a:off x="54373" y="4834784"/>
        <a:ext cx="6479945" cy="1005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E5836-637E-3D49-86A1-5777112B6EF7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88B5B-19C1-C14F-838E-02B2548601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145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672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0050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519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763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856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71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579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413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1047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14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059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E471E-503E-EC47-A4D3-1CB6A5C691B0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0FFD7-3F97-A741-BCE2-815846D6ACA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47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legalcode.p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Procesor z liczbami dwójkowymi i planem">
            <a:extLst>
              <a:ext uri="{FF2B5EF4-FFF2-40B4-BE49-F238E27FC236}">
                <a16:creationId xmlns:a16="http://schemas.microsoft.com/office/drawing/2014/main" id="{B04E0491-9790-43BA-A1FF-8FF0B0636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F83424DD-9861-467A-B7EB-7B51870B5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n w="1270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Wprowadzenie do systemu Linux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D4001E6-0B05-4C9E-9FCC-B576E623A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l-PL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Damian Kurpiewski</a:t>
            </a:r>
          </a:p>
        </p:txBody>
      </p:sp>
      <p:pic>
        <p:nvPicPr>
          <p:cNvPr id="14" name="Picture 2">
            <a:hlinkClick r:id="rId3"/>
            <a:extLst>
              <a:ext uri="{FF2B5EF4-FFF2-40B4-BE49-F238E27FC236}">
                <a16:creationId xmlns:a16="http://schemas.microsoft.com/office/drawing/2014/main" id="{A059F103-7198-44B2-AB68-ED34914B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68" y="6132655"/>
            <a:ext cx="1512168" cy="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5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Ścieżki absolutne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400" dirty="0"/>
              <a:t>Korzeń systemu (</a:t>
            </a:r>
            <a:r>
              <a:rPr lang="pl-PL" sz="2400" u="sng" dirty="0" err="1"/>
              <a:t>root</a:t>
            </a:r>
            <a:r>
              <a:rPr lang="pl-PL" sz="2400" u="sng" dirty="0"/>
              <a:t> </a:t>
            </a:r>
            <a:r>
              <a:rPr lang="pl-PL" sz="2400" u="sng" dirty="0" err="1"/>
              <a:t>directory</a:t>
            </a:r>
            <a:r>
              <a:rPr lang="pl-PL" sz="2400" dirty="0"/>
              <a:t>): </a:t>
            </a:r>
          </a:p>
          <a:p>
            <a:pPr marL="0" indent="0" algn="ctr">
              <a:buNone/>
            </a:pPr>
            <a:r>
              <a:rPr lang="pl-PL" sz="3200" b="1" dirty="0">
                <a:latin typeface="Consolas" panose="020B0609020204030204" pitchFamily="49" charset="0"/>
              </a:rPr>
              <a:t>/</a:t>
            </a:r>
          </a:p>
          <a:p>
            <a:pPr marL="0" indent="0" algn="ctr">
              <a:buNone/>
            </a:pPr>
            <a:r>
              <a:rPr lang="pl-PL" sz="2400" dirty="0"/>
              <a:t>(</a:t>
            </a:r>
            <a:r>
              <a:rPr lang="pl-PL" sz="2400" i="1" dirty="0" err="1"/>
              <a:t>slash</a:t>
            </a:r>
            <a:r>
              <a:rPr lang="pl-PL" sz="2400" dirty="0"/>
              <a:t>)</a:t>
            </a:r>
          </a:p>
          <a:p>
            <a:r>
              <a:rPr lang="pl-PL" sz="2400" dirty="0"/>
              <a:t>Od tego wszystko się zaczyna</a:t>
            </a:r>
          </a:p>
          <a:p>
            <a:endParaRPr lang="pl-PL" sz="2400" dirty="0"/>
          </a:p>
          <a:p>
            <a:r>
              <a:rPr lang="pl-PL" sz="2400" dirty="0"/>
              <a:t>Ścieżki absolutne </a:t>
            </a:r>
            <a:r>
              <a:rPr lang="pl-PL" sz="2400" u="sng" dirty="0"/>
              <a:t>zawsze zaczynają się od korzenia: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/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usr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/bin</a:t>
            </a:r>
          </a:p>
          <a:p>
            <a:endParaRPr lang="pl-PL" sz="2400" dirty="0"/>
          </a:p>
        </p:txBody>
      </p:sp>
      <p:pic>
        <p:nvPicPr>
          <p:cNvPr id="5" name="Picture 4" descr="Roślina rosnąca w pękniętym betonie">
            <a:extLst>
              <a:ext uri="{FF2B5EF4-FFF2-40B4-BE49-F238E27FC236}">
                <a16:creationId xmlns:a16="http://schemas.microsoft.com/office/drawing/2014/main" id="{22BBEB38-17A4-4F43-BC0F-8D217B63C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3" r="3675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0338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Ścieżki względne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400" dirty="0"/>
              <a:t>Odnoszą się do miejsca, </a:t>
            </a:r>
            <a:r>
              <a:rPr lang="pl-PL" sz="2400" u="sng" dirty="0"/>
              <a:t>w którym się aktualnie znajdujemy</a:t>
            </a:r>
          </a:p>
          <a:p>
            <a:endParaRPr lang="pl-PL" sz="2400" dirty="0"/>
          </a:p>
          <a:p>
            <a:r>
              <a:rPr lang="pl-PL" sz="2400" dirty="0"/>
              <a:t>Nie zaczynają się od </a:t>
            </a:r>
            <a:r>
              <a:rPr lang="pl-PL" sz="2400" dirty="0">
                <a:latin typeface="Consolas" panose="020B0609020204030204" pitchFamily="49" charset="0"/>
              </a:rPr>
              <a:t>/</a:t>
            </a:r>
          </a:p>
        </p:txBody>
      </p:sp>
      <p:pic>
        <p:nvPicPr>
          <p:cNvPr id="5" name="Picture 4" descr="Pojazd pędzący w dół górskiej drogi o zmierzchu">
            <a:extLst>
              <a:ext uri="{FF2B5EF4-FFF2-40B4-BE49-F238E27FC236}">
                <a16:creationId xmlns:a16="http://schemas.microsoft.com/office/drawing/2014/main" id="{76A19BD1-C20D-4F07-882D-3EDB13764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5" r="38565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153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Przykład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400" dirty="0">
                <a:ea typeface="Ubuntu Mono" charset="0"/>
                <a:cs typeface="Ubuntu Mono" charset="0"/>
              </a:rPr>
              <a:t>Ścieżka </a:t>
            </a:r>
            <a:r>
              <a:rPr lang="pl-PL" sz="2400" u="sng" dirty="0">
                <a:ea typeface="Ubuntu Mono" charset="0"/>
                <a:cs typeface="Ubuntu Mono" charset="0"/>
              </a:rPr>
              <a:t>względna</a:t>
            </a:r>
            <a:r>
              <a:rPr lang="pl-PL" sz="2400" dirty="0">
                <a:ea typeface="Ubuntu Mono" charset="0"/>
                <a:cs typeface="Ubuntu Mono" charset="0"/>
              </a:rPr>
              <a:t>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Documents</a:t>
            </a:r>
            <a:endParaRPr lang="pl-PL" sz="24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 algn="ctr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pPr marL="0" indent="0" algn="ctr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r>
              <a:rPr lang="pl-PL" sz="2400" dirty="0">
                <a:ea typeface="Ubuntu Mono" charset="0"/>
                <a:cs typeface="Ubuntu Mono" charset="0"/>
              </a:rPr>
              <a:t>Ścieżka </a:t>
            </a:r>
            <a:r>
              <a:rPr lang="pl-PL" sz="2400" u="sng" dirty="0">
                <a:ea typeface="Ubuntu Mono" charset="0"/>
                <a:cs typeface="Ubuntu Mono" charset="0"/>
              </a:rPr>
              <a:t>absolutna</a:t>
            </a:r>
            <a:r>
              <a:rPr lang="pl-PL" sz="2400" dirty="0">
                <a:ea typeface="Ubuntu Mono" charset="0"/>
                <a:cs typeface="Ubuntu Mono" charset="0"/>
              </a:rPr>
              <a:t>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/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home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/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blackbat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/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Documents</a:t>
            </a:r>
            <a:endParaRPr lang="pl-PL" sz="24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335034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Więcej o ścieżkach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200" dirty="0">
                <a:latin typeface="Consolas" panose="020B0609020204030204" pitchFamily="49" charset="0"/>
              </a:rPr>
              <a:t>~</a:t>
            </a:r>
            <a:r>
              <a:rPr lang="pl-PL" sz="2200" dirty="0"/>
              <a:t> (</a:t>
            </a:r>
            <a:r>
              <a:rPr lang="pl-PL" sz="2200" i="1" dirty="0"/>
              <a:t>tylda</a:t>
            </a:r>
            <a:r>
              <a:rPr lang="pl-PL" sz="2200" dirty="0"/>
              <a:t>) </a:t>
            </a:r>
            <a:r>
              <a:rPr lang="mr-IN" sz="2200" dirty="0"/>
              <a:t>–</a:t>
            </a:r>
            <a:r>
              <a:rPr lang="pl-PL" sz="2200" dirty="0"/>
              <a:t> skrót do naszego katalogu domowego</a:t>
            </a:r>
          </a:p>
          <a:p>
            <a:pPr marL="0" indent="0" algn="ctr">
              <a:buNone/>
            </a:pPr>
            <a:r>
              <a:rPr lang="pl-PL" sz="22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~/</a:t>
            </a:r>
            <a:r>
              <a:rPr lang="pl-PL" sz="22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Documents</a:t>
            </a:r>
            <a:endParaRPr lang="pl-PL" sz="22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2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2200" dirty="0">
                <a:latin typeface="Consolas" panose="020B0609020204030204" pitchFamily="49" charset="0"/>
              </a:rPr>
              <a:t>.</a:t>
            </a:r>
            <a:r>
              <a:rPr lang="pl-PL" sz="2200" dirty="0"/>
              <a:t> (</a:t>
            </a:r>
            <a:r>
              <a:rPr lang="pl-PL" sz="2200" i="1" dirty="0"/>
              <a:t>kropka</a:t>
            </a:r>
            <a:r>
              <a:rPr lang="pl-PL" sz="2200" dirty="0"/>
              <a:t>) </a:t>
            </a:r>
            <a:r>
              <a:rPr lang="mr-IN" sz="2200" dirty="0"/>
              <a:t>–</a:t>
            </a:r>
            <a:r>
              <a:rPr lang="pl-PL" sz="2200" dirty="0"/>
              <a:t> odniesienie do obecnego katalogu</a:t>
            </a:r>
          </a:p>
          <a:p>
            <a:pPr marL="0" indent="0" algn="ctr">
              <a:buNone/>
            </a:pPr>
            <a:r>
              <a:rPr lang="pl-PL" sz="22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./</a:t>
            </a:r>
            <a:r>
              <a:rPr lang="pl-PL" sz="22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Documents</a:t>
            </a:r>
            <a:endParaRPr lang="pl-PL" sz="22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2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2200" dirty="0">
                <a:latin typeface="Consolas" panose="020B0609020204030204" pitchFamily="49" charset="0"/>
              </a:rPr>
              <a:t>..</a:t>
            </a:r>
            <a:r>
              <a:rPr lang="pl-PL" sz="2200" dirty="0"/>
              <a:t> (</a:t>
            </a:r>
            <a:r>
              <a:rPr lang="pl-PL" sz="2200" i="1" dirty="0"/>
              <a:t>dwukropek</a:t>
            </a:r>
            <a:r>
              <a:rPr lang="pl-PL" sz="2200" dirty="0"/>
              <a:t>) </a:t>
            </a:r>
            <a:r>
              <a:rPr lang="mr-IN" sz="2200" dirty="0"/>
              <a:t>–</a:t>
            </a:r>
            <a:r>
              <a:rPr lang="pl-PL" sz="2200" dirty="0"/>
              <a:t> odniesienie do katalogu rodzica (obejmującego)</a:t>
            </a:r>
          </a:p>
          <a:p>
            <a:pPr marL="0" indent="0" algn="ctr">
              <a:buNone/>
            </a:pPr>
            <a:r>
              <a:rPr lang="pl-PL" sz="22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../../</a:t>
            </a:r>
            <a:r>
              <a:rPr lang="pl-PL" sz="22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usr</a:t>
            </a:r>
            <a:endParaRPr lang="pl-PL" sz="22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</p:txBody>
      </p:sp>
      <p:pic>
        <p:nvPicPr>
          <p:cNvPr id="5" name="Picture 4" descr="Narzędzia na czerwonym tle">
            <a:extLst>
              <a:ext uri="{FF2B5EF4-FFF2-40B4-BE49-F238E27FC236}">
                <a16:creationId xmlns:a16="http://schemas.microsoft.com/office/drawing/2014/main" id="{B767C7D9-4C24-42AE-AA89-859620C89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1" r="3278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7897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Poruszanie się po systemie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400" dirty="0"/>
              <a:t>Aby </a:t>
            </a:r>
            <a:r>
              <a:rPr lang="pl-PL" sz="2400" u="sng" dirty="0"/>
              <a:t>przejść</a:t>
            </a:r>
            <a:r>
              <a:rPr lang="pl-PL" sz="2400" dirty="0"/>
              <a:t> do innego katalogu: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cd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ścieżka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pPr marL="0" indent="0">
              <a:buNone/>
            </a:pPr>
            <a:endParaRPr lang="pl-PL" sz="24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2400" dirty="0">
                <a:ea typeface="Ubuntu Mono" charset="0"/>
                <a:cs typeface="Ubuntu Mono" charset="0"/>
              </a:rPr>
              <a:t>Przykłady:</a:t>
            </a:r>
          </a:p>
          <a:p>
            <a:pPr marL="0" indent="0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cd 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Documents</a:t>
            </a:r>
            <a:endParaRPr lang="pl-PL" sz="24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cd /</a:t>
            </a:r>
          </a:p>
          <a:p>
            <a:pPr marL="0" indent="0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cd ~/</a:t>
            </a:r>
          </a:p>
          <a:p>
            <a:endParaRPr lang="pl-PL" sz="2400" dirty="0">
              <a:latin typeface="Ubuntu Mono" charset="0"/>
              <a:ea typeface="Ubuntu Mono" charset="0"/>
              <a:cs typeface="Ubuntu Mono" charset="0"/>
            </a:endParaRPr>
          </a:p>
          <a:p>
            <a:endParaRPr lang="pl-PL" sz="2400" dirty="0">
              <a:latin typeface="Ubuntu Mono" charset="0"/>
              <a:ea typeface="Ubuntu Mono" charset="0"/>
              <a:cs typeface="Ubuntu Mono" charset="0"/>
            </a:endParaRPr>
          </a:p>
        </p:txBody>
      </p:sp>
      <p:pic>
        <p:nvPicPr>
          <p:cNvPr id="5" name="Picture 4" descr="Kolorowe strony drukowane">
            <a:extLst>
              <a:ext uri="{FF2B5EF4-FFF2-40B4-BE49-F238E27FC236}">
                <a16:creationId xmlns:a16="http://schemas.microsoft.com/office/drawing/2014/main" id="{D7579935-B839-4FD7-8958-E120A82DE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82" r="-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47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Wskazówka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400" dirty="0"/>
              <a:t>Gdy zaczniesz coś wpisywać, kliknij przycisk </a:t>
            </a:r>
            <a:r>
              <a:rPr lang="pl-PL" sz="2400" b="1" dirty="0">
                <a:latin typeface="Consolas" panose="020B0609020204030204" pitchFamily="49" charset="0"/>
              </a:rPr>
              <a:t>TAB</a:t>
            </a:r>
          </a:p>
          <a:p>
            <a:endParaRPr lang="pl-PL" sz="2400" dirty="0"/>
          </a:p>
          <a:p>
            <a:r>
              <a:rPr lang="pl-PL" sz="2400" dirty="0">
                <a:latin typeface="Consolas" panose="020B0609020204030204" pitchFamily="49" charset="0"/>
              </a:rPr>
              <a:t>TAB</a:t>
            </a:r>
            <a:r>
              <a:rPr lang="pl-PL" sz="2400" dirty="0"/>
              <a:t> </a:t>
            </a:r>
            <a:r>
              <a:rPr lang="pl-PL" sz="2400" u="sng" dirty="0"/>
              <a:t>uzupełnia wpisywaną komendę</a:t>
            </a:r>
            <a:r>
              <a:rPr lang="pl-PL" sz="2400" dirty="0"/>
              <a:t>, ścieżkę</a:t>
            </a:r>
            <a:r>
              <a:rPr lang="mr-IN" sz="2400" dirty="0"/>
              <a:t>…</a:t>
            </a:r>
            <a:endParaRPr lang="pl-PL" sz="2400" dirty="0"/>
          </a:p>
          <a:p>
            <a:endParaRPr lang="pl-PL" sz="2400" dirty="0"/>
          </a:p>
          <a:p>
            <a:r>
              <a:rPr lang="pl-PL" sz="2400" dirty="0"/>
              <a:t>Jeżeli jest więcej niż jedna możliwość, </a:t>
            </a:r>
            <a:r>
              <a:rPr lang="pl-PL" sz="2400" u="sng" dirty="0"/>
              <a:t>dwukrotne</a:t>
            </a:r>
            <a:r>
              <a:rPr lang="pl-PL" sz="2400" dirty="0"/>
              <a:t> wciśnięcie </a:t>
            </a:r>
            <a:r>
              <a:rPr lang="pl-PL" sz="2400" dirty="0">
                <a:latin typeface="Consolas" panose="020B0609020204030204" pitchFamily="49" charset="0"/>
              </a:rPr>
              <a:t>TAB</a:t>
            </a:r>
            <a:r>
              <a:rPr lang="pl-PL" sz="2400" dirty="0"/>
              <a:t> wyświetli ich listę</a:t>
            </a:r>
          </a:p>
        </p:txBody>
      </p:sp>
      <p:pic>
        <p:nvPicPr>
          <p:cNvPr id="5" name="Picture 4" descr="Lupa na czystym tle">
            <a:extLst>
              <a:ext uri="{FF2B5EF4-FFF2-40B4-BE49-F238E27FC236}">
                <a16:creationId xmlns:a16="http://schemas.microsoft.com/office/drawing/2014/main" id="{B319BC5F-8F5C-4CA9-81ED-275A8E32B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80" r="1430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9543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pl-PL" sz="4000"/>
              <a:t>Ćwiczenia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B68446B9-E2EB-4280-8E08-213A534AD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94148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7448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O plikach słów kilka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u="sng" dirty="0"/>
              <a:t>Wszystko jest plikiem</a:t>
            </a:r>
            <a:r>
              <a:rPr lang="pl-PL" sz="2000" dirty="0"/>
              <a:t>: katalogi, klawiatura, monitor</a:t>
            </a:r>
            <a:r>
              <a:rPr lang="mr-IN" sz="2000" dirty="0"/>
              <a:t>…</a:t>
            </a:r>
            <a:endParaRPr lang="pl-PL" sz="2000" dirty="0"/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Linux jest systemem bez rozszerzeń: nazwa pliku (np. plik.exe, plik.txt) nie definiuje jego typu</a:t>
            </a:r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Możemy poznać typ pliku używając polecenia: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file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ścieżka&gt;</a:t>
            </a:r>
          </a:p>
          <a:p>
            <a:endParaRPr lang="pl-PL" sz="2000" i="1" dirty="0">
              <a:ea typeface="Ubuntu Mono" charset="0"/>
              <a:cs typeface="Ubuntu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47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Pliki c.d.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000" u="sng" dirty="0"/>
              <a:t>Wielkość liter ma znaczenie</a:t>
            </a:r>
            <a:r>
              <a:rPr lang="pl-PL" sz="2000" dirty="0"/>
              <a:t>: </a:t>
            </a:r>
            <a:r>
              <a:rPr lang="pl-PL" sz="2000" dirty="0">
                <a:latin typeface="Consolas" panose="020B0609020204030204" pitchFamily="49" charset="0"/>
              </a:rPr>
              <a:t>PLIK.txt </a:t>
            </a:r>
            <a:r>
              <a:rPr lang="pl-PL" sz="2000" dirty="0"/>
              <a:t>to nie </a:t>
            </a:r>
            <a:r>
              <a:rPr lang="pl-PL" sz="2000" dirty="0">
                <a:latin typeface="Consolas" panose="020B0609020204030204" pitchFamily="49" charset="0"/>
              </a:rPr>
              <a:t>plik.txt</a:t>
            </a:r>
          </a:p>
          <a:p>
            <a:endParaRPr lang="pl-PL" sz="2000" dirty="0"/>
          </a:p>
          <a:p>
            <a:r>
              <a:rPr lang="pl-PL" sz="2000" dirty="0"/>
              <a:t>Spacje w nazwach są dozwolone, ale bywają kłopotliwe</a:t>
            </a:r>
          </a:p>
          <a:p>
            <a:pPr marL="0" indent="0">
              <a:buNone/>
            </a:pPr>
            <a:r>
              <a:rPr lang="pl-PL" sz="20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Nowy Folder</a:t>
            </a:r>
            <a:r>
              <a:rPr lang="pl-PL" sz="2000" dirty="0">
                <a:latin typeface="Consolas" panose="020B0609020204030204" pitchFamily="49" charset="0"/>
              </a:rPr>
              <a:t>     </a:t>
            </a:r>
            <a:r>
              <a:rPr lang="mr-IN" sz="2000" dirty="0"/>
              <a:t>–</a:t>
            </a:r>
            <a:r>
              <a:rPr lang="pl-PL" sz="2000" dirty="0"/>
              <a:t> </a:t>
            </a:r>
            <a:r>
              <a:rPr lang="pl-PL" sz="2000" dirty="0">
                <a:solidFill>
                  <a:srgbClr val="FF0000"/>
                </a:solidFill>
              </a:rPr>
              <a:t>błąd</a:t>
            </a:r>
          </a:p>
          <a:p>
            <a:pPr marL="0" indent="0">
              <a:buNone/>
            </a:pPr>
            <a:r>
              <a:rPr lang="pl-PL" sz="20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‘Nowy Folder’</a:t>
            </a:r>
            <a:r>
              <a:rPr lang="pl-PL" sz="2000" dirty="0">
                <a:latin typeface="Consolas" panose="020B0609020204030204" pitchFamily="49" charset="0"/>
              </a:rPr>
              <a:t>   </a:t>
            </a:r>
            <a:r>
              <a:rPr lang="mr-IN" sz="2000" dirty="0"/>
              <a:t>–</a:t>
            </a:r>
            <a:r>
              <a:rPr lang="pl-PL" sz="2000" dirty="0"/>
              <a:t> </a:t>
            </a:r>
            <a:r>
              <a:rPr lang="pl-PL" sz="2000" dirty="0">
                <a:solidFill>
                  <a:schemeClr val="accent6"/>
                </a:solidFill>
              </a:rPr>
              <a:t>ok</a:t>
            </a:r>
          </a:p>
          <a:p>
            <a:pPr marL="0" indent="0">
              <a:buNone/>
            </a:pPr>
            <a:r>
              <a:rPr lang="pl-PL" sz="20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Nowy\ Folder</a:t>
            </a:r>
            <a:r>
              <a:rPr lang="pl-PL" sz="2000" dirty="0">
                <a:latin typeface="Consolas" panose="020B0609020204030204" pitchFamily="49" charset="0"/>
              </a:rPr>
              <a:t>    </a:t>
            </a:r>
            <a:r>
              <a:rPr lang="mr-IN" sz="2000" dirty="0"/>
              <a:t>–</a:t>
            </a:r>
            <a:r>
              <a:rPr lang="pl-PL" sz="2000" dirty="0"/>
              <a:t> </a:t>
            </a:r>
            <a:r>
              <a:rPr lang="pl-PL" sz="2000" dirty="0">
                <a:solidFill>
                  <a:schemeClr val="accent6"/>
                </a:solidFill>
              </a:rPr>
              <a:t>też ok</a:t>
            </a:r>
          </a:p>
          <a:p>
            <a:endParaRPr lang="pl-PL" sz="2000" dirty="0"/>
          </a:p>
          <a:p>
            <a:r>
              <a:rPr lang="pl-PL" sz="2000" dirty="0"/>
              <a:t>Symbol </a:t>
            </a:r>
            <a:r>
              <a:rPr lang="pl-PL" sz="2000" dirty="0">
                <a:latin typeface="Consolas" panose="020B0609020204030204" pitchFamily="49" charset="0"/>
              </a:rPr>
              <a:t>\</a:t>
            </a:r>
            <a:r>
              <a:rPr lang="pl-PL" sz="2000" dirty="0"/>
              <a:t> unieważnia specjalne znaczenie (działanie) kolejnego znaku</a:t>
            </a:r>
          </a:p>
        </p:txBody>
      </p:sp>
      <p:pic>
        <p:nvPicPr>
          <p:cNvPr id="22" name="Picture 4" descr="Wiele znaków zapytania na czarnym tle">
            <a:extLst>
              <a:ext uri="{FF2B5EF4-FFF2-40B4-BE49-F238E27FC236}">
                <a16:creationId xmlns:a16="http://schemas.microsoft.com/office/drawing/2014/main" id="{EFD09327-84F7-415D-AAF6-76CFD618E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67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8131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Ukryte pliki i katalogi</a:t>
            </a:r>
          </a:p>
        </p:txBody>
      </p:sp>
      <p:sp>
        <p:nvSpPr>
          <p:cNvPr id="11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400" dirty="0"/>
              <a:t>Wszystkie pliki, których nazwa zaczyna się od kropki są traktowane jako ukryte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.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ukryty_plik</a:t>
            </a:r>
            <a:endParaRPr lang="pl-PL" sz="24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endParaRPr lang="pl-PL" sz="2400" dirty="0"/>
          </a:p>
          <a:p>
            <a:r>
              <a:rPr lang="pl-PL" sz="2400" dirty="0"/>
              <a:t>Aby wyświetlić ukryte pliki, możemy użyć opcji </a:t>
            </a:r>
            <a:r>
              <a:rPr lang="mr-IN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–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a</a:t>
            </a:r>
            <a:r>
              <a:rPr lang="pl-PL" sz="2400" dirty="0"/>
              <a:t> do polecenia 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endParaRPr lang="pl-PL" sz="24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-a</a:t>
            </a:r>
          </a:p>
        </p:txBody>
      </p:sp>
      <p:pic>
        <p:nvPicPr>
          <p:cNvPr id="12" name="Picture 4" descr="Części układanki">
            <a:extLst>
              <a:ext uri="{FF2B5EF4-FFF2-40B4-BE49-F238E27FC236}">
                <a16:creationId xmlns:a16="http://schemas.microsoft.com/office/drawing/2014/main" id="{6391D02E-BBF7-4040-8F36-497094EE8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34" r="2371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7221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 dirty="0"/>
              <a:t>Linia poleceń - terminal</a:t>
            </a:r>
          </a:p>
        </p:txBody>
      </p:sp>
      <p:pic>
        <p:nvPicPr>
          <p:cNvPr id="30" name="Picture 5">
            <a:extLst>
              <a:ext uri="{FF2B5EF4-FFF2-40B4-BE49-F238E27FC236}">
                <a16:creationId xmlns:a16="http://schemas.microsoft.com/office/drawing/2014/main" id="{704D612B-54B6-4852-9108-3FF4BBB75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9" r="1359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aphicFrame>
        <p:nvGraphicFramePr>
          <p:cNvPr id="31" name="Symbol zastępczy zawartości 2">
            <a:extLst>
              <a:ext uri="{FF2B5EF4-FFF2-40B4-BE49-F238E27FC236}">
                <a16:creationId xmlns:a16="http://schemas.microsoft.com/office/drawing/2014/main" id="{70BF744C-7AE8-4AA3-AFCE-ADB41C05A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804080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573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pl-PL" sz="4800">
                <a:solidFill>
                  <a:schemeClr val="bg1"/>
                </a:solidFill>
              </a:rPr>
              <a:t>Ćwiczenia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A6631E43-0D54-487A-B980-6C1B65C55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130528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14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pl-PL" sz="4800">
                <a:solidFill>
                  <a:schemeClr val="bg1"/>
                </a:solidFill>
              </a:rPr>
              <a:t>Manual</a:t>
            </a: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47798622-6A8A-43F0-977D-E1DD132EA3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98110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99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Jak poznać polecenie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Aby wyświetlić informacje o poleceniu, użyjemy: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man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polecenie do wyszukania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endParaRPr lang="pl-PL" sz="2000" dirty="0"/>
          </a:p>
          <a:p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man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endParaRPr lang="pl-PL" sz="24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2000" dirty="0">
                <a:ea typeface="Ubuntu Mono" charset="0"/>
                <a:cs typeface="Ubuntu Mono" charset="0"/>
              </a:rPr>
              <a:t>Podręcznik zamykamy wciskając </a:t>
            </a:r>
            <a:r>
              <a:rPr lang="pl-PL" sz="2000" b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q</a:t>
            </a:r>
            <a:r>
              <a:rPr lang="pl-PL" sz="2000" dirty="0">
                <a:ea typeface="Ubuntu Mono" charset="0"/>
                <a:cs typeface="Ubuntu Mono" charset="0"/>
              </a:rPr>
              <a:t> (</a:t>
            </a:r>
            <a:r>
              <a:rPr lang="pl-PL" sz="2000" i="1" dirty="0" err="1">
                <a:ea typeface="Ubuntu Mono" charset="0"/>
                <a:cs typeface="Ubuntu Mono" charset="0"/>
              </a:rPr>
              <a:t>quit</a:t>
            </a:r>
            <a:r>
              <a:rPr lang="pl-PL" sz="2000" dirty="0">
                <a:ea typeface="Ubuntu Mono" charset="0"/>
                <a:cs typeface="Ubuntu Mon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7056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Wyszukiwanie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Aby wyszukać informację w podręczniku: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man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mr-IN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–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k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hasło do wyszukania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man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mr-IN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–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k list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89823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Wyszukiwanie c.d.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Możemy także przeszukać konkretną stronę podręcznika</a:t>
            </a:r>
          </a:p>
          <a:p>
            <a:endParaRPr lang="pl-PL" sz="2000" dirty="0"/>
          </a:p>
          <a:p>
            <a:r>
              <a:rPr lang="pl-PL" sz="2000" dirty="0"/>
              <a:t>Mając otwarty manual wpisujemy </a:t>
            </a:r>
            <a:r>
              <a:rPr lang="pl-PL" sz="2000" dirty="0">
                <a:latin typeface="Consolas" panose="020B0609020204030204" pitchFamily="49" charset="0"/>
              </a:rPr>
              <a:t>/</a:t>
            </a:r>
            <a:r>
              <a:rPr lang="pl-PL" sz="2000" dirty="0"/>
              <a:t> i hasło, które chcemy wyszukać</a:t>
            </a:r>
          </a:p>
          <a:p>
            <a:endParaRPr lang="pl-PL" sz="2000" dirty="0"/>
          </a:p>
          <a:p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/</a:t>
            </a: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time</a:t>
            </a:r>
            <a:endParaRPr lang="pl-PL" sz="24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2000" dirty="0"/>
              <a:t>Jeżeli znaleziono wiele wystąpień podanego hasła, możemy je przeglądać wciskając </a:t>
            </a:r>
            <a:r>
              <a:rPr lang="pl-PL" sz="2000" b="1" dirty="0">
                <a:latin typeface="Consolas" panose="020B0609020204030204" pitchFamily="49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50464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Opcje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 lnSpcReduction="20000"/>
          </a:bodyPr>
          <a:lstStyle/>
          <a:p>
            <a:r>
              <a:rPr lang="pl-PL" sz="1900" dirty="0"/>
              <a:t>Większość opcji do polecenia ma swoją </a:t>
            </a:r>
            <a:r>
              <a:rPr lang="pl-PL" sz="1900" u="sng" dirty="0"/>
              <a:t>krótką</a:t>
            </a:r>
            <a:r>
              <a:rPr lang="pl-PL" sz="1900" dirty="0"/>
              <a:t> i </a:t>
            </a:r>
            <a:r>
              <a:rPr lang="pl-PL" sz="1900" u="sng" dirty="0"/>
              <a:t>długą</a:t>
            </a:r>
            <a:r>
              <a:rPr lang="pl-PL" sz="1900" dirty="0"/>
              <a:t> wersję</a:t>
            </a:r>
          </a:p>
          <a:p>
            <a:endParaRPr lang="pl-PL" sz="1900" dirty="0"/>
          </a:p>
          <a:p>
            <a:r>
              <a:rPr lang="pl-PL" sz="1900" dirty="0"/>
              <a:t>Np.: </a:t>
            </a:r>
          </a:p>
          <a:p>
            <a:pPr marL="0" indent="0" algn="ctr">
              <a:buNone/>
            </a:pPr>
            <a:r>
              <a:rPr lang="pl-PL" sz="1900" b="1" dirty="0">
                <a:latin typeface="Consolas" panose="020B0609020204030204" pitchFamily="49" charset="0"/>
              </a:rPr>
              <a:t>-a</a:t>
            </a:r>
            <a:r>
              <a:rPr lang="pl-PL" sz="1900" dirty="0">
                <a:latin typeface="Consolas" panose="020B0609020204030204" pitchFamily="49" charset="0"/>
              </a:rPr>
              <a:t> </a:t>
            </a:r>
            <a:r>
              <a:rPr lang="pl-PL" sz="1900" dirty="0"/>
              <a:t>i </a:t>
            </a:r>
            <a:r>
              <a:rPr lang="pl-PL" sz="1900" b="1" dirty="0">
                <a:latin typeface="Consolas" panose="020B0609020204030204" pitchFamily="49" charset="0"/>
              </a:rPr>
              <a:t>--</a:t>
            </a:r>
            <a:r>
              <a:rPr lang="pl-PL" sz="1900" b="1" dirty="0" err="1">
                <a:latin typeface="Consolas" panose="020B0609020204030204" pitchFamily="49" charset="0"/>
              </a:rPr>
              <a:t>all</a:t>
            </a:r>
            <a:endParaRPr lang="pl-PL" sz="1900" b="1" dirty="0">
              <a:latin typeface="Consolas" panose="020B0609020204030204" pitchFamily="49" charset="0"/>
            </a:endParaRPr>
          </a:p>
          <a:p>
            <a:endParaRPr lang="pl-PL" sz="1900" dirty="0"/>
          </a:p>
          <a:p>
            <a:r>
              <a:rPr lang="pl-PL" sz="1900" u="sng" dirty="0"/>
              <a:t>Krótkie zaczynają się od </a:t>
            </a:r>
            <a:r>
              <a:rPr lang="pl-PL" sz="1900" b="1" u="sng" dirty="0"/>
              <a:t>pojedynczego myślnika</a:t>
            </a:r>
            <a:r>
              <a:rPr lang="pl-PL" sz="1900" u="sng" dirty="0"/>
              <a:t>, długie od </a:t>
            </a:r>
            <a:r>
              <a:rPr lang="pl-PL" sz="1900" b="1" u="sng" dirty="0"/>
              <a:t>dwóch myślników</a:t>
            </a:r>
          </a:p>
          <a:p>
            <a:endParaRPr lang="pl-PL" sz="1900" dirty="0"/>
          </a:p>
          <a:p>
            <a:r>
              <a:rPr lang="pl-PL" sz="1900" dirty="0"/>
              <a:t>Krótkie polecenia możemy łączyć ze sobą</a:t>
            </a:r>
          </a:p>
          <a:p>
            <a:endParaRPr lang="pl-PL" sz="1900" dirty="0"/>
          </a:p>
          <a:p>
            <a:r>
              <a:rPr lang="pl-PL" sz="1900" dirty="0"/>
              <a:t>Np.: </a:t>
            </a:r>
          </a:p>
          <a:p>
            <a:pPr marL="0" indent="0" algn="ctr">
              <a:buNone/>
            </a:pPr>
            <a:r>
              <a:rPr lang="pl-PL" sz="1900" b="1" dirty="0">
                <a:latin typeface="Consolas" panose="020B0609020204030204" pitchFamily="49" charset="0"/>
              </a:rPr>
              <a:t>-l</a:t>
            </a:r>
            <a:r>
              <a:rPr lang="pl-PL" sz="1900" dirty="0"/>
              <a:t> i </a:t>
            </a:r>
            <a:r>
              <a:rPr lang="pl-PL" sz="1900" b="1" dirty="0">
                <a:latin typeface="Consolas" panose="020B0609020204030204" pitchFamily="49" charset="0"/>
              </a:rPr>
              <a:t>-a</a:t>
            </a:r>
            <a:r>
              <a:rPr lang="pl-PL" sz="1900" dirty="0"/>
              <a:t> możemy połączyć w </a:t>
            </a:r>
            <a:r>
              <a:rPr lang="pl-PL" sz="1900" b="1" dirty="0">
                <a:latin typeface="Consolas" panose="020B0609020204030204" pitchFamily="49" charset="0"/>
              </a:rPr>
              <a:t>-la</a:t>
            </a:r>
            <a:r>
              <a:rPr lang="pl-PL" sz="1900" dirty="0">
                <a:latin typeface="Consolas" panose="020B0609020204030204" pitchFamily="49" charset="0"/>
              </a:rPr>
              <a:t> </a:t>
            </a:r>
            <a:r>
              <a:rPr lang="pl-PL" sz="1900" dirty="0"/>
              <a:t>(albo </a:t>
            </a:r>
            <a:r>
              <a:rPr lang="pl-PL" sz="1900" b="1" dirty="0">
                <a:latin typeface="Consolas" panose="020B0609020204030204" pitchFamily="49" charset="0"/>
              </a:rPr>
              <a:t>-al</a:t>
            </a:r>
            <a:r>
              <a:rPr lang="pl-PL" sz="1900" dirty="0"/>
              <a:t>)</a:t>
            </a:r>
          </a:p>
          <a:p>
            <a:endParaRPr lang="pl-PL" sz="1900" dirty="0"/>
          </a:p>
        </p:txBody>
      </p:sp>
      <p:pic>
        <p:nvPicPr>
          <p:cNvPr id="5" name="Picture 4" descr="Metalowe elementy do gry w kółko i krzyżyk">
            <a:extLst>
              <a:ext uri="{FF2B5EF4-FFF2-40B4-BE49-F238E27FC236}">
                <a16:creationId xmlns:a16="http://schemas.microsoft.com/office/drawing/2014/main" id="{26C64B98-B176-46F6-8F7A-0D97BF768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4" r="3142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23096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Ćwiczenia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400" dirty="0"/>
              <a:t>Jakie opcje są dostępne dla polecenia </a:t>
            </a:r>
            <a:r>
              <a:rPr lang="pl-PL" sz="2400" dirty="0" err="1">
                <a:latin typeface="Consolas" panose="020B0609020204030204" pitchFamily="49" charset="0"/>
              </a:rPr>
              <a:t>ls</a:t>
            </a:r>
            <a:r>
              <a:rPr lang="pl-PL" sz="2400" dirty="0"/>
              <a:t>?</a:t>
            </a:r>
          </a:p>
          <a:p>
            <a:endParaRPr lang="pl-PL" sz="2400" dirty="0"/>
          </a:p>
          <a:p>
            <a:r>
              <a:rPr lang="pl-PL" sz="2400" dirty="0"/>
              <a:t>Jak </a:t>
            </a:r>
            <a:r>
              <a:rPr lang="pl-PL" sz="2400" u="sng" dirty="0"/>
              <a:t>posortować</a:t>
            </a:r>
            <a:r>
              <a:rPr lang="pl-PL" sz="2400" dirty="0"/>
              <a:t> wynik polecenia </a:t>
            </a:r>
            <a:r>
              <a:rPr lang="pl-PL" sz="2400" dirty="0" err="1">
                <a:latin typeface="Consolas" panose="020B0609020204030204" pitchFamily="49" charset="0"/>
              </a:rPr>
              <a:t>ls</a:t>
            </a:r>
            <a:r>
              <a:rPr lang="pl-PL" sz="2400" dirty="0"/>
              <a:t>?</a:t>
            </a:r>
          </a:p>
        </p:txBody>
      </p:sp>
      <p:pic>
        <p:nvPicPr>
          <p:cNvPr id="5" name="Picture 4" descr="Biała układanka z jednym czerwonym kawałkiem">
            <a:extLst>
              <a:ext uri="{FF2B5EF4-FFF2-40B4-BE49-F238E27FC236}">
                <a16:creationId xmlns:a16="http://schemas.microsoft.com/office/drawing/2014/main" id="{2B88A43E-6FF5-4875-BDDF-ABDB00ABB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1" r="3018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776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Manipulacja plikami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Utworzenie katalogu: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mkdir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[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opcje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katalog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endParaRPr lang="pl-PL" sz="2000" dirty="0"/>
          </a:p>
          <a:p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mkdir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Tajne</a:t>
            </a:r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Jakie opcje ma polecenie </a:t>
            </a:r>
            <a:r>
              <a:rPr lang="pl-PL" sz="2000" dirty="0" err="1">
                <a:latin typeface="Consolas" panose="020B0609020204030204" pitchFamily="49" charset="0"/>
              </a:rPr>
              <a:t>mkdir</a:t>
            </a:r>
            <a:r>
              <a:rPr lang="pl-PL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56558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Manipulacja plikami c.d.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Usuwanie katalogu: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rmdir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[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opcje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katalog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rmdir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Tajny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769120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Manipulacja plikami c.d.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Tworzenie pustego pliku: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touch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[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opcje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nazwa pliku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touch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notatki.txt</a:t>
            </a:r>
          </a:p>
        </p:txBody>
      </p:sp>
    </p:spTree>
    <p:extLst>
      <p:ext uri="{BB962C8B-B14F-4D97-AF65-F5344CB8AC3E}">
        <p14:creationId xmlns:p14="http://schemas.microsoft.com/office/powerpoint/2010/main" val="51916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Historia poleceń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AC527-5CE4-480D-97B4-171169ABC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1" r="2948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E01E12A9-5AF3-4F26-94EE-0116695B97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607401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5095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Manipulacja plikami c.d.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Kopiowanie plików:</a:t>
            </a:r>
          </a:p>
          <a:p>
            <a:pPr marL="0" indent="0" algn="ctr">
              <a:buNone/>
            </a:pPr>
            <a:r>
              <a:rPr lang="pl-PL" sz="20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cp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[</a:t>
            </a:r>
            <a:r>
              <a:rPr lang="pl-PL" sz="20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opcje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 &lt;</a:t>
            </a:r>
            <a:r>
              <a:rPr lang="pl-PL" sz="20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źródło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 &lt;</a:t>
            </a:r>
            <a:r>
              <a:rPr lang="pl-PL" sz="20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miejsce docelowe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endParaRPr lang="pl-PL" sz="2000" dirty="0"/>
          </a:p>
          <a:p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cp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notatki.txt zakupy.txt</a:t>
            </a:r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Aby skopiować katalog użyjemy opcji </a:t>
            </a:r>
            <a:r>
              <a:rPr lang="mr-IN" sz="2000" b="1" dirty="0">
                <a:latin typeface="Consolas" panose="020B0609020204030204" pitchFamily="49" charset="0"/>
              </a:rPr>
              <a:t>–</a:t>
            </a:r>
            <a:r>
              <a:rPr lang="pl-PL" sz="2000" b="1" dirty="0">
                <a:latin typeface="Consolas" panose="020B0609020204030204" pitchFamily="49" charset="0"/>
              </a:rPr>
              <a:t>r</a:t>
            </a:r>
            <a:r>
              <a:rPr lang="pl-PL" sz="2000" dirty="0">
                <a:latin typeface="Consolas" panose="020B0609020204030204" pitchFamily="49" charset="0"/>
              </a:rPr>
              <a:t> </a:t>
            </a:r>
            <a:r>
              <a:rPr lang="pl-PL" sz="2000" dirty="0"/>
              <a:t>(</a:t>
            </a:r>
            <a:r>
              <a:rPr lang="pl-PL" sz="2000" i="1" dirty="0" err="1"/>
              <a:t>recursive</a:t>
            </a:r>
            <a:r>
              <a:rPr lang="pl-PL" sz="2000" dirty="0"/>
              <a:t>)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996040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Manipulacja plikami c.d.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Przenoszenie plików i katalogów:</a:t>
            </a:r>
          </a:p>
          <a:p>
            <a:pPr marL="0" indent="0" algn="ctr">
              <a:buNone/>
            </a:pP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mv [</a:t>
            </a:r>
            <a:r>
              <a:rPr lang="pl-PL" sz="20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opcje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 &lt;</a:t>
            </a:r>
            <a:r>
              <a:rPr lang="pl-PL" sz="20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źródło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 &lt;</a:t>
            </a:r>
            <a:r>
              <a:rPr lang="pl-PL" sz="20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miejsce docelowe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endParaRPr lang="pl-PL" sz="2000" dirty="0"/>
          </a:p>
          <a:p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mv notatki.txt </a:t>
            </a:r>
            <a:r>
              <a:rPr lang="pl-PL" sz="20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Documents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/notatki.txt</a:t>
            </a:r>
          </a:p>
          <a:p>
            <a:pPr marL="0" indent="0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endParaRPr lang="pl-PL" sz="2000" b="1" dirty="0">
              <a:ea typeface="Ubuntu Mono" charset="0"/>
              <a:cs typeface="Ubuntu Mono" charset="0"/>
            </a:endParaRPr>
          </a:p>
          <a:p>
            <a:r>
              <a:rPr lang="pl-PL" sz="2000" b="1" dirty="0">
                <a:ea typeface="Ubuntu Mono" charset="0"/>
                <a:cs typeface="Ubuntu Mono" charset="0"/>
              </a:rPr>
              <a:t>Wskazówka</a:t>
            </a:r>
            <a:r>
              <a:rPr lang="pl-PL" sz="2000" dirty="0">
                <a:ea typeface="Ubuntu Mono" charset="0"/>
                <a:cs typeface="Ubuntu Mono" charset="0"/>
              </a:rPr>
              <a:t>: polecenia </a:t>
            </a:r>
            <a:r>
              <a:rPr lang="pl-PL" sz="2000" b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mv</a:t>
            </a:r>
            <a:r>
              <a:rPr lang="pl-PL" sz="2000" dirty="0">
                <a:ea typeface="Ubuntu Mono" charset="0"/>
                <a:cs typeface="Ubuntu Mono" charset="0"/>
              </a:rPr>
              <a:t> można użyć także do zmiany nazwy pliku</a:t>
            </a:r>
          </a:p>
        </p:txBody>
      </p:sp>
    </p:spTree>
    <p:extLst>
      <p:ext uri="{BB962C8B-B14F-4D97-AF65-F5344CB8AC3E}">
        <p14:creationId xmlns:p14="http://schemas.microsoft.com/office/powerpoint/2010/main" val="900221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Manipulacja plikami c.d.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Usuwanie plików: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rm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[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opcje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plik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endParaRPr lang="pl-PL" sz="2000" dirty="0"/>
          </a:p>
          <a:p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rm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notatki.txt</a:t>
            </a:r>
          </a:p>
          <a:p>
            <a:pPr marL="0" indent="0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2000" b="1" u="sng" dirty="0"/>
              <a:t>Uwaga</a:t>
            </a:r>
            <a:r>
              <a:rPr lang="pl-PL" sz="2000" u="sng" dirty="0"/>
              <a:t>: operacji nie można cofnąć</a:t>
            </a:r>
          </a:p>
          <a:p>
            <a:endParaRPr lang="pl-PL" sz="2000" dirty="0"/>
          </a:p>
          <a:p>
            <a:pPr marL="0" indent="0">
              <a:buNone/>
            </a:pPr>
            <a:r>
              <a:rPr lang="pl-PL" sz="2000" dirty="0"/>
              <a:t>Popularne opcje:</a:t>
            </a:r>
          </a:p>
          <a:p>
            <a:r>
              <a:rPr lang="pl-PL" sz="2000" dirty="0">
                <a:latin typeface="Consolas" panose="020B0609020204030204" pitchFamily="49" charset="0"/>
              </a:rPr>
              <a:t>-f </a:t>
            </a:r>
            <a:r>
              <a:rPr lang="mr-IN" sz="2000" dirty="0"/>
              <a:t>–</a:t>
            </a:r>
            <a:r>
              <a:rPr lang="pl-PL" sz="2000" dirty="0"/>
              <a:t> wymusza usunięcie (bez potwierdzania)</a:t>
            </a:r>
          </a:p>
          <a:p>
            <a:r>
              <a:rPr lang="pl-PL" sz="2000" dirty="0">
                <a:latin typeface="Consolas" panose="020B0609020204030204" pitchFamily="49" charset="0"/>
              </a:rPr>
              <a:t>-r </a:t>
            </a:r>
            <a:r>
              <a:rPr lang="mr-IN" sz="2000" dirty="0"/>
              <a:t>–</a:t>
            </a:r>
            <a:r>
              <a:rPr lang="pl-PL" sz="2000" dirty="0"/>
              <a:t> rekurencyjnie usuwa katalog i jego zawartość</a:t>
            </a:r>
          </a:p>
        </p:txBody>
      </p:sp>
    </p:spTree>
    <p:extLst>
      <p:ext uri="{BB962C8B-B14F-4D97-AF65-F5344CB8AC3E}">
        <p14:creationId xmlns:p14="http://schemas.microsoft.com/office/powerpoint/2010/main" val="104594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Ćwiczenia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400" dirty="0"/>
              <a:t>Utwórz katalog w swoim katalogu domowym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/>
              <a:t>Wewnątrz dodaj kilka plików i katalogów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/>
              <a:t>Zmień nazwy tych plików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/>
              <a:t>Usuń katalog, który ma wewnątrz jakieś pliki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/>
              <a:t>Skopiuj plik ze swojego nowego katalogu do katalogu domowego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400" dirty="0"/>
              <a:t>Przenieś ten plik do katalogu zmieniając jego nazwę</a:t>
            </a:r>
          </a:p>
        </p:txBody>
      </p:sp>
      <p:pic>
        <p:nvPicPr>
          <p:cNvPr id="5" name="Picture 4" descr="Stos czasopism">
            <a:extLst>
              <a:ext uri="{FF2B5EF4-FFF2-40B4-BE49-F238E27FC236}">
                <a16:creationId xmlns:a16="http://schemas.microsoft.com/office/drawing/2014/main" id="{E6240BB4-2C2B-4869-B288-4F3A4885B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" r="5444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66939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  <a:latin typeface="Consolas" panose="020B0609020204030204" pitchFamily="49" charset="0"/>
              </a:rPr>
              <a:t>Vi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mr-IN" sz="4000" dirty="0">
                <a:solidFill>
                  <a:srgbClr val="FFFFFF"/>
                </a:solidFill>
              </a:rPr>
              <a:t>–</a:t>
            </a:r>
            <a:r>
              <a:rPr lang="pl-PL" sz="4000" dirty="0">
                <a:solidFill>
                  <a:srgbClr val="FFFFFF"/>
                </a:solidFill>
              </a:rPr>
              <a:t> edytor tekstów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b="1" dirty="0">
                <a:latin typeface="Consolas" panose="020B0609020204030204" pitchFamily="49" charset="0"/>
              </a:rPr>
              <a:t>Vi</a:t>
            </a:r>
            <a:r>
              <a:rPr lang="pl-PL" sz="2000" dirty="0"/>
              <a:t> jest edytorem tekstów działającym z poziomu linii poleceń</a:t>
            </a:r>
          </a:p>
          <a:p>
            <a:endParaRPr lang="pl-PL" sz="2000" dirty="0"/>
          </a:p>
          <a:p>
            <a:r>
              <a:rPr lang="pl-PL" sz="2000" dirty="0"/>
              <a:t>Do jego obsługi używamy </a:t>
            </a:r>
            <a:r>
              <a:rPr lang="pl-PL" sz="2000" u="sng" dirty="0"/>
              <a:t>wyłącznie klawiatury</a:t>
            </a:r>
          </a:p>
          <a:p>
            <a:endParaRPr lang="pl-PL" sz="2000" dirty="0"/>
          </a:p>
          <a:p>
            <a:r>
              <a:rPr lang="pl-PL" sz="2000" dirty="0"/>
              <a:t>Żeby zapisać plik, zamknąć itp. używamy odpowiednich poleceń</a:t>
            </a:r>
          </a:p>
          <a:p>
            <a:endParaRPr lang="pl-PL" sz="2000" dirty="0"/>
          </a:p>
          <a:p>
            <a:r>
              <a:rPr lang="pl-PL" sz="2000" b="1" dirty="0">
                <a:latin typeface="Consolas" panose="020B0609020204030204" pitchFamily="49" charset="0"/>
              </a:rPr>
              <a:t>Vi</a:t>
            </a:r>
            <a:r>
              <a:rPr lang="pl-PL" sz="2000" dirty="0"/>
              <a:t> jest bardzo popularnym i rozbudowanym narzędziem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615866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  <a:latin typeface="Consolas" panose="020B0609020204030204" pitchFamily="49" charset="0"/>
              </a:rPr>
              <a:t>Vi</a:t>
            </a:r>
          </a:p>
        </p:txBody>
      </p:sp>
      <p:sp>
        <p:nvSpPr>
          <p:cNvPr id="22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Edytujemy plik: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vi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nazwa pliku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endParaRPr lang="pl-PL" sz="2000" dirty="0"/>
          </a:p>
          <a:p>
            <a:r>
              <a:rPr lang="pl-PL" sz="2000" dirty="0"/>
              <a:t>Jeżeli plik nie istnieje, to zostanie utworzony</a:t>
            </a:r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Zaczynamy w </a:t>
            </a:r>
            <a:r>
              <a:rPr lang="pl-PL" sz="2000" u="sng" dirty="0"/>
              <a:t>trybie edycji</a:t>
            </a:r>
          </a:p>
          <a:p>
            <a:r>
              <a:rPr lang="pl-PL" sz="2000" dirty="0"/>
              <a:t>Aby przejść do </a:t>
            </a:r>
            <a:r>
              <a:rPr lang="pl-PL" sz="2000" u="sng" dirty="0"/>
              <a:t>trybu wprowadzania</a:t>
            </a:r>
            <a:r>
              <a:rPr lang="pl-PL" sz="2000" dirty="0"/>
              <a:t> używamy </a:t>
            </a:r>
            <a:r>
              <a:rPr lang="pl-PL" sz="2000" b="1" dirty="0">
                <a:latin typeface="Consolas" panose="020B0609020204030204" pitchFamily="49" charset="0"/>
              </a:rPr>
              <a:t>i</a:t>
            </a:r>
            <a:r>
              <a:rPr lang="pl-PL" sz="2000" dirty="0"/>
              <a:t> (</a:t>
            </a:r>
            <a:r>
              <a:rPr lang="pl-PL" sz="2000" i="1" dirty="0"/>
              <a:t>insert</a:t>
            </a:r>
            <a:r>
              <a:rPr lang="pl-PL" sz="2000" dirty="0"/>
              <a:t>)</a:t>
            </a:r>
          </a:p>
          <a:p>
            <a:r>
              <a:rPr lang="pl-PL" sz="2000" dirty="0"/>
              <a:t>W tym trybie możemy wpisywać tekst jak w standardowym edytorze</a:t>
            </a:r>
          </a:p>
        </p:txBody>
      </p:sp>
    </p:spTree>
    <p:extLst>
      <p:ext uri="{BB962C8B-B14F-4D97-AF65-F5344CB8AC3E}">
        <p14:creationId xmlns:p14="http://schemas.microsoft.com/office/powerpoint/2010/main" val="1524737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Vi - strzałki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Domyślnie edytor </a:t>
            </a:r>
            <a:r>
              <a:rPr lang="pl-PL" sz="2000" dirty="0">
                <a:latin typeface="Consolas" panose="020B0609020204030204" pitchFamily="49" charset="0"/>
              </a:rPr>
              <a:t>Vi</a:t>
            </a:r>
            <a:r>
              <a:rPr lang="pl-PL" sz="2000" dirty="0"/>
              <a:t> używa klawiszy </a:t>
            </a:r>
            <a:r>
              <a:rPr lang="pl-PL" sz="2000" dirty="0" err="1">
                <a:latin typeface="Consolas" panose="020B0609020204030204" pitchFamily="49" charset="0"/>
              </a:rPr>
              <a:t>jklh</a:t>
            </a:r>
            <a:r>
              <a:rPr lang="pl-PL" sz="2000" dirty="0"/>
              <a:t> </a:t>
            </a:r>
            <a:r>
              <a:rPr lang="pl-PL" sz="2000" u="sng" dirty="0"/>
              <a:t>zamiast strzałek</a:t>
            </a:r>
          </a:p>
          <a:p>
            <a:endParaRPr lang="pl-PL" sz="2000" u="sng" dirty="0"/>
          </a:p>
          <a:p>
            <a:r>
              <a:rPr lang="pl-PL" sz="2000" dirty="0"/>
              <a:t>Aby włączyć korzystanie ze strzałek w edytorze:</a:t>
            </a:r>
          </a:p>
          <a:p>
            <a:pPr marL="671513" indent="-261938"/>
            <a:r>
              <a:rPr lang="pl-PL" sz="2000" dirty="0"/>
              <a:t>Przechodzimy do trybu edycji (</a:t>
            </a:r>
            <a:r>
              <a:rPr lang="pl-PL" sz="2000" dirty="0">
                <a:latin typeface="Consolas" panose="020B0609020204030204" pitchFamily="49" charset="0"/>
              </a:rPr>
              <a:t>ESC</a:t>
            </a:r>
            <a:r>
              <a:rPr lang="pl-PL" sz="2000" dirty="0"/>
              <a:t>)</a:t>
            </a:r>
          </a:p>
          <a:p>
            <a:pPr marL="671513" indent="-261938"/>
            <a:r>
              <a:rPr lang="pl-PL" sz="2000" dirty="0"/>
              <a:t>Wpisujemy polecenie:</a:t>
            </a:r>
          </a:p>
          <a:p>
            <a:pPr marL="409575" indent="0" algn="ctr">
              <a:buNone/>
            </a:pP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:set </a:t>
            </a:r>
            <a:r>
              <a:rPr lang="pl-PL" sz="20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nocompatible</a:t>
            </a:r>
            <a:endParaRPr lang="pl-PL" sz="20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671513" indent="-261938"/>
            <a:endParaRPr lang="pl-PL" sz="2000" dirty="0"/>
          </a:p>
          <a:p>
            <a:pPr marL="360363" indent="-311150"/>
            <a:r>
              <a:rPr lang="pl-PL" sz="2000" dirty="0"/>
              <a:t>Aby włączyć tę opcję na stałe, należy dodać wpis </a:t>
            </a:r>
            <a:r>
              <a:rPr lang="pl-PL" sz="2000" dirty="0">
                <a:latin typeface="Consolas" panose="020B0609020204030204" pitchFamily="49" charset="0"/>
              </a:rPr>
              <a:t>set </a:t>
            </a:r>
            <a:r>
              <a:rPr lang="pl-PL" sz="2000" dirty="0" err="1">
                <a:latin typeface="Consolas" panose="020B0609020204030204" pitchFamily="49" charset="0"/>
              </a:rPr>
              <a:t>nocompatible</a:t>
            </a:r>
            <a:r>
              <a:rPr lang="pl-PL" sz="2000" dirty="0"/>
              <a:t> do pliku </a:t>
            </a:r>
            <a:r>
              <a:rPr lang="pl-PL" sz="2000" dirty="0">
                <a:latin typeface="Consolas" panose="020B0609020204030204" pitchFamily="49" charset="0"/>
              </a:rPr>
              <a:t>~/.</a:t>
            </a:r>
            <a:r>
              <a:rPr lang="pl-PL" sz="2000" dirty="0" err="1">
                <a:latin typeface="Consolas" panose="020B0609020204030204" pitchFamily="49" charset="0"/>
              </a:rPr>
              <a:t>exrc</a:t>
            </a:r>
            <a:endParaRPr lang="pl-PL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51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 dirty="0">
                <a:latin typeface="Consolas" panose="020B0609020204030204" pitchFamily="49" charset="0"/>
              </a:rPr>
              <a:t>Vi</a:t>
            </a:r>
            <a:r>
              <a:rPr lang="pl-PL" sz="5400" dirty="0"/>
              <a:t> - zapisywanie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200" dirty="0"/>
              <a:t>Najpierw wychodzimy z trybu wprowadzania wciskając </a:t>
            </a:r>
            <a:r>
              <a:rPr lang="pl-PL" sz="2200" dirty="0">
                <a:latin typeface="Consolas" panose="020B0609020204030204" pitchFamily="49" charset="0"/>
              </a:rPr>
              <a:t>ESC</a:t>
            </a:r>
          </a:p>
          <a:p>
            <a:endParaRPr lang="pl-PL" sz="2200" dirty="0"/>
          </a:p>
          <a:p>
            <a:r>
              <a:rPr lang="pl-PL" sz="2200" dirty="0"/>
              <a:t>Wpisujemy jedno z poniższych poleceń, aby zakończyć pracę:</a:t>
            </a:r>
          </a:p>
          <a:p>
            <a:pPr marL="1157288" indent="-261938"/>
            <a:r>
              <a:rPr lang="pl-PL" sz="2200" b="1" dirty="0">
                <a:latin typeface="Consolas" panose="020B0609020204030204" pitchFamily="49" charset="0"/>
              </a:rPr>
              <a:t>ZZ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zapisujemy i wychodzimy z edytora</a:t>
            </a:r>
          </a:p>
          <a:p>
            <a:pPr marL="1157288" indent="-261938"/>
            <a:r>
              <a:rPr lang="pl-PL" sz="2200" b="1" dirty="0">
                <a:latin typeface="Consolas" panose="020B0609020204030204" pitchFamily="49" charset="0"/>
              </a:rPr>
              <a:t>:q!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wychodzimy bez zapisywania</a:t>
            </a:r>
          </a:p>
          <a:p>
            <a:pPr marL="1157288" indent="-261938"/>
            <a:r>
              <a:rPr lang="pl-PL" sz="2200" b="1" dirty="0">
                <a:latin typeface="Consolas" panose="020B0609020204030204" pitchFamily="49" charset="0"/>
              </a:rPr>
              <a:t>:w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zapisujemy, ale nie wychodzimy</a:t>
            </a:r>
          </a:p>
          <a:p>
            <a:pPr marL="1157288" indent="-261938"/>
            <a:r>
              <a:rPr lang="pl-PL" sz="2200" b="1" dirty="0">
                <a:latin typeface="Consolas" panose="020B0609020204030204" pitchFamily="49" charset="0"/>
              </a:rPr>
              <a:t>:</a:t>
            </a:r>
            <a:r>
              <a:rPr lang="pl-PL" sz="2200" b="1" dirty="0" err="1">
                <a:latin typeface="Consolas" panose="020B0609020204030204" pitchFamily="49" charset="0"/>
              </a:rPr>
              <a:t>wq</a:t>
            </a:r>
            <a:r>
              <a:rPr lang="pl-PL" sz="2200" dirty="0">
                <a:latin typeface="Consolas" panose="020B0609020204030204" pitchFamily="49" charset="0"/>
              </a:rPr>
              <a:t> </a:t>
            </a:r>
            <a:r>
              <a:rPr lang="mr-IN" sz="2200" dirty="0"/>
              <a:t>–</a:t>
            </a:r>
            <a:r>
              <a:rPr lang="pl-PL" sz="2200" dirty="0"/>
              <a:t> zapisujemy i wychodzimy </a:t>
            </a:r>
          </a:p>
        </p:txBody>
      </p:sp>
      <p:pic>
        <p:nvPicPr>
          <p:cNvPr id="5" name="Picture 4" descr="Klawisze antycznej kasy">
            <a:extLst>
              <a:ext uri="{FF2B5EF4-FFF2-40B4-BE49-F238E27FC236}">
                <a16:creationId xmlns:a16="http://schemas.microsoft.com/office/drawing/2014/main" id="{6004EB4E-E441-4B4C-8A48-2FAC360AB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44" r="2920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605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000" dirty="0">
                <a:latin typeface="Consolas" panose="020B0609020204030204" pitchFamily="49" charset="0"/>
              </a:rPr>
              <a:t>Vi</a:t>
            </a:r>
            <a:r>
              <a:rPr lang="pl-PL" sz="5000" dirty="0"/>
              <a:t> </a:t>
            </a:r>
            <a:r>
              <a:rPr lang="mr-IN" sz="5000" dirty="0"/>
              <a:t>–</a:t>
            </a:r>
            <a:r>
              <a:rPr lang="pl-PL" sz="5000" dirty="0"/>
              <a:t> przemieszczanie się po pliku (w trybie edycji)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261938" indent="-261938"/>
            <a:r>
              <a:rPr lang="pl-PL" sz="2200" b="1" dirty="0">
                <a:latin typeface="Consolas" panose="020B0609020204030204" pitchFamily="49" charset="0"/>
              </a:rPr>
              <a:t>^</a:t>
            </a:r>
            <a:r>
              <a:rPr lang="pl-PL" sz="2200" dirty="0"/>
              <a:t> - przenieś kursor na początek linii</a:t>
            </a:r>
          </a:p>
          <a:p>
            <a:pPr marL="261938" indent="-261938"/>
            <a:r>
              <a:rPr lang="pl-PL" sz="2200" b="1" dirty="0">
                <a:latin typeface="Consolas" panose="020B0609020204030204" pitchFamily="49" charset="0"/>
              </a:rPr>
              <a:t>$</a:t>
            </a:r>
            <a:r>
              <a:rPr lang="pl-PL" sz="2200" dirty="0"/>
              <a:t> - przenieś kursor na koniec linii</a:t>
            </a:r>
          </a:p>
          <a:p>
            <a:pPr marL="261938" indent="-261938"/>
            <a:r>
              <a:rPr lang="pl-PL" sz="2200" b="1" i="1" dirty="0">
                <a:latin typeface="Consolas" panose="020B0609020204030204" pitchFamily="49" charset="0"/>
              </a:rPr>
              <a:t>&lt;n&gt;</a:t>
            </a:r>
            <a:r>
              <a:rPr lang="pl-PL" sz="2200" b="1" dirty="0">
                <a:latin typeface="Consolas" panose="020B0609020204030204" pitchFamily="49" charset="0"/>
              </a:rPr>
              <a:t>G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przenieś kursor do </a:t>
            </a:r>
            <a:r>
              <a:rPr lang="pl-PL" sz="2200" dirty="0">
                <a:latin typeface="Consolas" panose="020B0609020204030204" pitchFamily="49" charset="0"/>
              </a:rPr>
              <a:t>n</a:t>
            </a:r>
            <a:r>
              <a:rPr lang="pl-PL" sz="2200" dirty="0"/>
              <a:t>-tej linii (np. </a:t>
            </a:r>
            <a:r>
              <a:rPr lang="pl-PL" sz="2200" dirty="0">
                <a:latin typeface="Consolas" panose="020B0609020204030204" pitchFamily="49" charset="0"/>
              </a:rPr>
              <a:t>5G</a:t>
            </a:r>
            <a:r>
              <a:rPr lang="pl-PL" sz="2200" dirty="0"/>
              <a:t> przenosi do 5-tej linii)</a:t>
            </a:r>
          </a:p>
          <a:p>
            <a:pPr marL="261938" indent="-261938"/>
            <a:r>
              <a:rPr lang="pl-PL" sz="2200" b="1" dirty="0">
                <a:latin typeface="Consolas" panose="020B0609020204030204" pitchFamily="49" charset="0"/>
              </a:rPr>
              <a:t>G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przejdź do ostatniej linii</a:t>
            </a:r>
          </a:p>
          <a:p>
            <a:pPr marL="261938" indent="-261938"/>
            <a:r>
              <a:rPr lang="pl-PL" sz="2200" b="1" dirty="0">
                <a:latin typeface="Consolas" panose="020B0609020204030204" pitchFamily="49" charset="0"/>
              </a:rPr>
              <a:t>w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przejdź do początku kolejnego wyrazu</a:t>
            </a:r>
          </a:p>
          <a:p>
            <a:pPr marL="261938" indent="-261938"/>
            <a:r>
              <a:rPr lang="pl-PL" sz="2200" b="1" i="1" dirty="0">
                <a:latin typeface="Consolas" panose="020B0609020204030204" pitchFamily="49" charset="0"/>
              </a:rPr>
              <a:t>&lt;n&gt;</a:t>
            </a:r>
            <a:r>
              <a:rPr lang="pl-PL" sz="2200" b="1" dirty="0">
                <a:latin typeface="Consolas" panose="020B0609020204030204" pitchFamily="49" charset="0"/>
              </a:rPr>
              <a:t>w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przejdź do przodu o </a:t>
            </a:r>
            <a:r>
              <a:rPr lang="pl-PL" sz="2200" dirty="0">
                <a:latin typeface="Consolas" panose="020B0609020204030204" pitchFamily="49" charset="0"/>
              </a:rPr>
              <a:t>n</a:t>
            </a:r>
            <a:r>
              <a:rPr lang="pl-PL" sz="2200" dirty="0"/>
              <a:t> wyrazów (np. </a:t>
            </a:r>
            <a:r>
              <a:rPr lang="pl-PL" sz="2200" dirty="0">
                <a:latin typeface="Consolas" panose="020B0609020204030204" pitchFamily="49" charset="0"/>
              </a:rPr>
              <a:t>5w</a:t>
            </a:r>
            <a:r>
              <a:rPr lang="pl-PL" sz="2200" dirty="0"/>
              <a:t>)</a:t>
            </a:r>
          </a:p>
          <a:p>
            <a:pPr marL="261938" indent="-261938"/>
            <a:r>
              <a:rPr lang="pl-PL" sz="2200" b="1" dirty="0">
                <a:latin typeface="Consolas" panose="020B0609020204030204" pitchFamily="49" charset="0"/>
              </a:rPr>
              <a:t>b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przejdź do początku poprzedniego wyrazu</a:t>
            </a:r>
          </a:p>
          <a:p>
            <a:pPr marL="261938" indent="-261938"/>
            <a:r>
              <a:rPr lang="pl-PL" sz="2200" b="1" i="1" dirty="0">
                <a:latin typeface="Consolas" panose="020B0609020204030204" pitchFamily="49" charset="0"/>
              </a:rPr>
              <a:t>&lt;n&gt;</a:t>
            </a:r>
            <a:r>
              <a:rPr lang="pl-PL" sz="2200" b="1" dirty="0">
                <a:latin typeface="Consolas" panose="020B0609020204030204" pitchFamily="49" charset="0"/>
              </a:rPr>
              <a:t>b</a:t>
            </a:r>
            <a:r>
              <a:rPr lang="pl-PL" sz="2200" dirty="0"/>
              <a:t> </a:t>
            </a:r>
            <a:r>
              <a:rPr lang="mr-IN" sz="2200" dirty="0"/>
              <a:t>–</a:t>
            </a:r>
            <a:r>
              <a:rPr lang="pl-PL" sz="2200" dirty="0"/>
              <a:t> przejdź do tyłu o </a:t>
            </a:r>
            <a:r>
              <a:rPr lang="pl-PL" sz="2200" dirty="0">
                <a:latin typeface="Consolas" panose="020B0609020204030204" pitchFamily="49" charset="0"/>
              </a:rPr>
              <a:t>n</a:t>
            </a:r>
            <a:r>
              <a:rPr lang="pl-PL" sz="2200" dirty="0"/>
              <a:t> wyrazów (np. </a:t>
            </a:r>
            <a:r>
              <a:rPr lang="pl-PL" sz="2200" dirty="0">
                <a:latin typeface="Consolas" panose="020B0609020204030204" pitchFamily="49" charset="0"/>
              </a:rPr>
              <a:t>5b</a:t>
            </a:r>
            <a:r>
              <a:rPr lang="pl-PL" sz="2200" dirty="0"/>
              <a:t>)</a:t>
            </a:r>
          </a:p>
          <a:p>
            <a:endParaRPr lang="pl-PL" sz="2200" dirty="0"/>
          </a:p>
          <a:p>
            <a:endParaRPr lang="pl-PL" sz="2200" dirty="0"/>
          </a:p>
        </p:txBody>
      </p:sp>
      <p:pic>
        <p:nvPicPr>
          <p:cNvPr id="5" name="Picture 4" descr="Wykrzyknik na żółtym tle">
            <a:extLst>
              <a:ext uri="{FF2B5EF4-FFF2-40B4-BE49-F238E27FC236}">
                <a16:creationId xmlns:a16="http://schemas.microsoft.com/office/drawing/2014/main" id="{2F19C932-06CF-4750-97E1-65E78695B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r="1819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664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 dirty="0">
                <a:latin typeface="Consolas" panose="020B0609020204030204" pitchFamily="49" charset="0"/>
              </a:rPr>
              <a:t>Vi</a:t>
            </a:r>
            <a:r>
              <a:rPr lang="pl-PL" sz="5400" dirty="0"/>
              <a:t> </a:t>
            </a:r>
            <a:r>
              <a:rPr lang="mr-IN" sz="5400" dirty="0"/>
              <a:t>–</a:t>
            </a:r>
            <a:r>
              <a:rPr lang="pl-PL" sz="5400" dirty="0"/>
              <a:t> przemieszczanie się po pliku c.d.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400" u="sng" dirty="0"/>
              <a:t>Wskazówka</a:t>
            </a:r>
            <a:r>
              <a:rPr lang="pl-PL" sz="2400" dirty="0"/>
              <a:t>: w trybie edycji wpisz polecenie:</a:t>
            </a:r>
          </a:p>
          <a:p>
            <a:pPr marL="0" indent="0" algn="ctr">
              <a:buNone/>
            </a:pPr>
            <a:r>
              <a:rPr lang="pl-PL" dirty="0">
                <a:latin typeface="Consolas" panose="020B0609020204030204" pitchFamily="49" charset="0"/>
                <a:ea typeface="Ubuntu Mono" charset="0"/>
                <a:cs typeface="Ubuntu Mono" charset="0"/>
              </a:rPr>
              <a:t>:set </a:t>
            </a:r>
            <a:r>
              <a:rPr lang="pl-PL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nu</a:t>
            </a:r>
            <a:endParaRPr lang="pl-PL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4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2400" dirty="0"/>
              <a:t>Sprawi to, że </a:t>
            </a:r>
            <a:r>
              <a:rPr lang="pl-PL" sz="2400" dirty="0">
                <a:latin typeface="Consolas" panose="020B0609020204030204" pitchFamily="49" charset="0"/>
              </a:rPr>
              <a:t>Vi</a:t>
            </a:r>
            <a:r>
              <a:rPr lang="pl-PL" sz="2400" dirty="0"/>
              <a:t> będzie wyświetlać numery linii</a:t>
            </a:r>
          </a:p>
          <a:p>
            <a:endParaRPr lang="pl-PL" sz="2400" dirty="0"/>
          </a:p>
          <a:p>
            <a:r>
              <a:rPr lang="pl-PL" sz="2400" dirty="0"/>
              <a:t>Ułatwi to przemieszczanie się po pliku</a:t>
            </a:r>
          </a:p>
        </p:txBody>
      </p:sp>
      <p:pic>
        <p:nvPicPr>
          <p:cNvPr id="5" name="Picture 4" descr="Wykrzyknik na żółtym tle">
            <a:extLst>
              <a:ext uri="{FF2B5EF4-FFF2-40B4-BE49-F238E27FC236}">
                <a16:creationId xmlns:a16="http://schemas.microsoft.com/office/drawing/2014/main" id="{90939612-98DD-4325-8B19-151453871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r="1819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085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Dodanie użytkownika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2400" b="1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sudo</a:t>
            </a:r>
            <a:r>
              <a:rPr lang="pl-PL" sz="2400" b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pl-PL" sz="2400" b="1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adduser</a:t>
            </a:r>
            <a:r>
              <a:rPr lang="pl-PL" sz="2400" b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pl-PL" sz="2400" b="1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&lt;nazwa użytkownika&gt;</a:t>
            </a:r>
          </a:p>
          <a:p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r>
              <a:rPr lang="pl-PL" sz="2000" dirty="0"/>
              <a:t>Np.:</a:t>
            </a:r>
          </a:p>
          <a:p>
            <a:pPr marL="0" indent="0" algn="ctr">
              <a:buNone/>
            </a:pPr>
            <a:r>
              <a:rPr lang="pl-PL" sz="2400" b="1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sudo</a:t>
            </a:r>
            <a:r>
              <a:rPr lang="pl-PL" sz="2400" b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pl-PL" sz="2400" b="1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adduser</a:t>
            </a:r>
            <a:r>
              <a:rPr lang="pl-PL" sz="2400" b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pl-PL" sz="2400" b="1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blackbat</a:t>
            </a:r>
            <a:endParaRPr lang="pl-PL" sz="2400" b="1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endParaRPr lang="pl-PL" sz="2000" dirty="0"/>
          </a:p>
          <a:p>
            <a:pPr marL="0" indent="0">
              <a:buNone/>
            </a:pPr>
            <a:endParaRPr lang="pl-PL" sz="20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20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000" b="1" dirty="0">
                <a:latin typeface="Consolas" panose="020B0609020204030204" pitchFamily="49" charset="0"/>
              </a:rPr>
              <a:t>&lt;&gt;</a:t>
            </a:r>
            <a:r>
              <a:rPr lang="pl-PL" sz="2000" dirty="0"/>
              <a:t> - określają parametr polecenia, który należy podać</a:t>
            </a:r>
          </a:p>
          <a:p>
            <a:pPr marL="0" indent="0">
              <a:buNone/>
            </a:pPr>
            <a:r>
              <a:rPr lang="pl-PL" sz="2000" b="1" dirty="0" err="1">
                <a:latin typeface="Consolas" panose="020B0609020204030204" pitchFamily="49" charset="0"/>
              </a:rPr>
              <a:t>sudo</a:t>
            </a:r>
            <a:r>
              <a:rPr lang="pl-PL" sz="2000" dirty="0"/>
              <a:t> </a:t>
            </a:r>
            <a:r>
              <a:rPr lang="mr-IN" sz="2000" dirty="0"/>
              <a:t>–</a:t>
            </a:r>
            <a:r>
              <a:rPr lang="pl-PL" sz="2000" dirty="0"/>
              <a:t> uruchamia polecenie jako administrator (</a:t>
            </a:r>
            <a:r>
              <a:rPr lang="pl-PL" sz="2000" b="1" u="sng" dirty="0" err="1"/>
              <a:t>root</a:t>
            </a:r>
            <a:r>
              <a:rPr lang="pl-PL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6848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 dirty="0">
                <a:latin typeface="Consolas" panose="020B0609020204030204" pitchFamily="49" charset="0"/>
              </a:rPr>
              <a:t>Vi</a:t>
            </a:r>
            <a:r>
              <a:rPr lang="pl-PL" sz="5400" dirty="0"/>
              <a:t> </a:t>
            </a:r>
            <a:r>
              <a:rPr lang="mr-IN" sz="5400" dirty="0"/>
              <a:t>–</a:t>
            </a:r>
            <a:r>
              <a:rPr lang="pl-PL" sz="5400" dirty="0"/>
              <a:t> usuwanie zawartości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400" dirty="0"/>
              <a:t>W trybie edycji:</a:t>
            </a:r>
          </a:p>
          <a:p>
            <a:pPr marL="671513" indent="-261938"/>
            <a:r>
              <a:rPr lang="pl-PL" sz="2400" b="1" dirty="0">
                <a:latin typeface="Consolas" panose="020B0609020204030204" pitchFamily="49" charset="0"/>
              </a:rPr>
              <a:t>x</a:t>
            </a:r>
            <a:r>
              <a:rPr lang="pl-PL" sz="2400" dirty="0"/>
              <a:t> </a:t>
            </a:r>
            <a:r>
              <a:rPr lang="mr-IN" sz="2400" dirty="0"/>
              <a:t>–</a:t>
            </a:r>
            <a:r>
              <a:rPr lang="pl-PL" sz="2400" dirty="0"/>
              <a:t> usuń pojedynczy znak</a:t>
            </a:r>
          </a:p>
          <a:p>
            <a:pPr marL="671513" indent="-261938"/>
            <a:r>
              <a:rPr lang="pl-PL" sz="2400" b="1" dirty="0">
                <a:latin typeface="Consolas" panose="020B0609020204030204" pitchFamily="49" charset="0"/>
              </a:rPr>
              <a:t>&lt;</a:t>
            </a:r>
            <a:r>
              <a:rPr lang="pl-PL" sz="2400" b="1" i="1" dirty="0">
                <a:latin typeface="Consolas" panose="020B0609020204030204" pitchFamily="49" charset="0"/>
              </a:rPr>
              <a:t>n</a:t>
            </a:r>
            <a:r>
              <a:rPr lang="pl-PL" sz="2400" b="1" dirty="0">
                <a:latin typeface="Consolas" panose="020B0609020204030204" pitchFamily="49" charset="0"/>
              </a:rPr>
              <a:t>&gt;x</a:t>
            </a:r>
            <a:r>
              <a:rPr lang="pl-PL" sz="2400" dirty="0"/>
              <a:t> </a:t>
            </a:r>
            <a:r>
              <a:rPr lang="mr-IN" sz="2400" dirty="0"/>
              <a:t>–</a:t>
            </a:r>
            <a:r>
              <a:rPr lang="pl-PL" sz="2400" dirty="0"/>
              <a:t> usuń n znaków (np. </a:t>
            </a:r>
            <a:r>
              <a:rPr lang="pl-PL" sz="2400" dirty="0">
                <a:latin typeface="Consolas" panose="020B0609020204030204" pitchFamily="49" charset="0"/>
              </a:rPr>
              <a:t>5x</a:t>
            </a:r>
            <a:r>
              <a:rPr lang="pl-PL" sz="2400" dirty="0"/>
              <a:t>)</a:t>
            </a:r>
          </a:p>
          <a:p>
            <a:pPr marL="671513" indent="-261938"/>
            <a:r>
              <a:rPr lang="pl-PL" sz="2400" b="1" dirty="0" err="1">
                <a:latin typeface="Consolas" panose="020B0609020204030204" pitchFamily="49" charset="0"/>
              </a:rPr>
              <a:t>dd</a:t>
            </a:r>
            <a:r>
              <a:rPr lang="pl-PL" sz="2400" dirty="0"/>
              <a:t> </a:t>
            </a:r>
            <a:r>
              <a:rPr lang="mr-IN" sz="2400" dirty="0"/>
              <a:t>–</a:t>
            </a:r>
            <a:r>
              <a:rPr lang="pl-PL" sz="2400" dirty="0"/>
              <a:t> usuń obecną linię</a:t>
            </a:r>
          </a:p>
          <a:p>
            <a:pPr marL="671513" indent="-261938"/>
            <a:r>
              <a:rPr lang="pl-PL" sz="2400" b="1" dirty="0">
                <a:latin typeface="Consolas" panose="020B0609020204030204" pitchFamily="49" charset="0"/>
              </a:rPr>
              <a:t>d&lt;n&gt;</a:t>
            </a:r>
            <a:r>
              <a:rPr lang="pl-PL" sz="2400" dirty="0"/>
              <a:t> </a:t>
            </a:r>
            <a:r>
              <a:rPr lang="mr-IN" sz="2400" dirty="0"/>
              <a:t>–</a:t>
            </a:r>
            <a:r>
              <a:rPr lang="pl-PL" sz="2400" dirty="0"/>
              <a:t> </a:t>
            </a:r>
            <a:r>
              <a:rPr lang="pl-PL" sz="2400" dirty="0">
                <a:latin typeface="Consolas" panose="020B0609020204030204" pitchFamily="49" charset="0"/>
              </a:rPr>
              <a:t>n</a:t>
            </a:r>
            <a:r>
              <a:rPr lang="pl-PL" sz="2400" dirty="0"/>
              <a:t> to polecenie przejścia; usuwa wszystko do miejsca, gdzie nas przeniesie (np. </a:t>
            </a:r>
            <a:r>
              <a:rPr lang="pl-PL" sz="2400" dirty="0">
                <a:latin typeface="Consolas" panose="020B0609020204030204" pitchFamily="49" charset="0"/>
              </a:rPr>
              <a:t>d5w </a:t>
            </a:r>
            <a:r>
              <a:rPr lang="pl-PL" sz="2400" dirty="0"/>
              <a:t>usunie 5 wyrazów)</a:t>
            </a:r>
          </a:p>
        </p:txBody>
      </p:sp>
      <p:pic>
        <p:nvPicPr>
          <p:cNvPr id="5" name="Picture 4" descr="Wykrzyknik na żółtym tle">
            <a:extLst>
              <a:ext uri="{FF2B5EF4-FFF2-40B4-BE49-F238E27FC236}">
                <a16:creationId xmlns:a16="http://schemas.microsoft.com/office/drawing/2014/main" id="{9AFEF195-4576-42DD-ADB9-7AC060A8F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r="1819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94932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 dirty="0">
                <a:latin typeface="Consolas" panose="020B0609020204030204" pitchFamily="49" charset="0"/>
              </a:rPr>
              <a:t>Vi</a:t>
            </a:r>
            <a:r>
              <a:rPr lang="pl-PL" sz="5400" dirty="0"/>
              <a:t> – cofanie </a:t>
            </a:r>
            <a:br>
              <a:rPr lang="pl-PL" sz="5400" dirty="0"/>
            </a:br>
            <a:r>
              <a:rPr lang="pl-PL" sz="5400" dirty="0"/>
              <a:t>(w trybie edycji)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261938" indent="-261938"/>
            <a:r>
              <a:rPr lang="pl-PL" sz="2400" b="1" dirty="0">
                <a:latin typeface="Consolas" panose="020B0609020204030204" pitchFamily="49" charset="0"/>
              </a:rPr>
              <a:t>u</a:t>
            </a:r>
            <a:r>
              <a:rPr lang="pl-PL" sz="2400" dirty="0"/>
              <a:t> </a:t>
            </a:r>
            <a:r>
              <a:rPr lang="mr-IN" sz="2400" dirty="0"/>
              <a:t>–</a:t>
            </a:r>
            <a:r>
              <a:rPr lang="pl-PL" sz="2400" dirty="0"/>
              <a:t> cofnij ostatnią akcję (można wielokrotnie używać)</a:t>
            </a:r>
          </a:p>
          <a:p>
            <a:pPr marL="261938" indent="-261938"/>
            <a:endParaRPr lang="pl-PL" sz="2400" dirty="0"/>
          </a:p>
          <a:p>
            <a:pPr marL="269875" indent="-261938"/>
            <a:r>
              <a:rPr lang="pl-PL" sz="2400" b="1" dirty="0">
                <a:latin typeface="Consolas" panose="020B0609020204030204" pitchFamily="49" charset="0"/>
              </a:rPr>
              <a:t>U</a:t>
            </a:r>
            <a:r>
              <a:rPr lang="pl-PL" sz="2400" b="1" dirty="0"/>
              <a:t> </a:t>
            </a:r>
            <a:r>
              <a:rPr lang="mr-IN" sz="2400" dirty="0"/>
              <a:t>–</a:t>
            </a:r>
            <a:r>
              <a:rPr lang="pl-PL" sz="2400" b="1" dirty="0"/>
              <a:t> </a:t>
            </a:r>
            <a:r>
              <a:rPr lang="pl-PL" sz="2400" dirty="0"/>
              <a:t>cofnij wszystkie akcje w obecnej linii</a:t>
            </a:r>
          </a:p>
        </p:txBody>
      </p:sp>
      <p:pic>
        <p:nvPicPr>
          <p:cNvPr id="5" name="Picture 4" descr="Liczby z giełdy">
            <a:extLst>
              <a:ext uri="{FF2B5EF4-FFF2-40B4-BE49-F238E27FC236}">
                <a16:creationId xmlns:a16="http://schemas.microsoft.com/office/drawing/2014/main" id="{6BA31FB8-7EE2-42B6-8A51-798A5461D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81" r="2670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13976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  <a:latin typeface="Consolas" panose="020B0609020204030204" pitchFamily="49" charset="0"/>
              </a:rPr>
              <a:t>Vi</a:t>
            </a:r>
            <a:r>
              <a:rPr lang="pl-PL" sz="4000" dirty="0">
                <a:solidFill>
                  <a:srgbClr val="FFFFFF"/>
                </a:solidFill>
              </a:rPr>
              <a:t> </a:t>
            </a:r>
            <a:r>
              <a:rPr lang="mr-IN" sz="4000" dirty="0">
                <a:solidFill>
                  <a:srgbClr val="FFFFFF"/>
                </a:solidFill>
              </a:rPr>
              <a:t>–</a:t>
            </a:r>
            <a:r>
              <a:rPr lang="pl-PL" sz="4000" dirty="0">
                <a:solidFill>
                  <a:srgbClr val="FFFFFF"/>
                </a:solidFill>
              </a:rPr>
              <a:t> pozostałe polecenia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Edytor </a:t>
            </a:r>
            <a:r>
              <a:rPr lang="pl-PL" sz="2000" dirty="0">
                <a:latin typeface="Consolas" panose="020B0609020204030204" pitchFamily="49" charset="0"/>
              </a:rPr>
              <a:t>Vi</a:t>
            </a:r>
            <a:r>
              <a:rPr lang="pl-PL" sz="2000" dirty="0"/>
              <a:t> ma wiele opcji</a:t>
            </a:r>
          </a:p>
          <a:p>
            <a:endParaRPr lang="pl-PL" sz="2000" dirty="0"/>
          </a:p>
          <a:p>
            <a:r>
              <a:rPr lang="pl-PL" sz="2000" dirty="0"/>
              <a:t>W miarę używania stają się one intuicyjne</a:t>
            </a:r>
          </a:p>
          <a:p>
            <a:endParaRPr lang="pl-PL" sz="2000" dirty="0"/>
          </a:p>
          <a:p>
            <a:r>
              <a:rPr lang="pl-PL" sz="2000" dirty="0"/>
              <a:t>Aby zobaczyć jak coś zrobić w </a:t>
            </a:r>
            <a:r>
              <a:rPr lang="pl-PL" sz="2000" dirty="0">
                <a:latin typeface="Consolas" panose="020B0609020204030204" pitchFamily="49" charset="0"/>
              </a:rPr>
              <a:t>Vi</a:t>
            </a:r>
            <a:r>
              <a:rPr lang="pl-PL" sz="2000" dirty="0"/>
              <a:t>, najłatwiej jest to wygooglować</a:t>
            </a:r>
          </a:p>
          <a:p>
            <a:endParaRPr lang="pl-PL" sz="2000" dirty="0"/>
          </a:p>
          <a:p>
            <a:r>
              <a:rPr lang="pl-PL" sz="2000" dirty="0"/>
              <a:t>Możemy też użyć tzw. ściągi (</a:t>
            </a:r>
            <a:r>
              <a:rPr lang="pl-PL" sz="2000" dirty="0">
                <a:latin typeface="Consolas" panose="020B0609020204030204" pitchFamily="49" charset="0"/>
              </a:rPr>
              <a:t>Vi</a:t>
            </a:r>
            <a:r>
              <a:rPr lang="pl-PL" sz="2000" dirty="0"/>
              <a:t> </a:t>
            </a:r>
            <a:r>
              <a:rPr lang="pl-PL" sz="2000" dirty="0" err="1"/>
              <a:t>cheat</a:t>
            </a:r>
            <a:r>
              <a:rPr lang="pl-PL" sz="2000" dirty="0"/>
              <a:t> </a:t>
            </a:r>
            <a:r>
              <a:rPr lang="pl-PL" sz="2000" dirty="0" err="1"/>
              <a:t>sheet</a:t>
            </a:r>
            <a:r>
              <a:rPr lang="pl-PL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805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Podglądanie zawartości pliku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Aby podejrzeć zawartość pliku bez edytowanie go, możemy użyć polecenia: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cat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&lt;plik&gt;</a:t>
            </a:r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Jeżeli mamy do czynienia z większym plikiem, warto użyć: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less &lt;plik&gt;</a:t>
            </a:r>
          </a:p>
        </p:txBody>
      </p:sp>
    </p:spTree>
    <p:extLst>
      <p:ext uri="{BB962C8B-B14F-4D97-AF65-F5344CB8AC3E}">
        <p14:creationId xmlns:p14="http://schemas.microsoft.com/office/powerpoint/2010/main" val="937259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pl-PL" sz="4000"/>
              <a:t>Programowanie</a:t>
            </a:r>
          </a:p>
        </p:txBody>
      </p:sp>
      <p:pic>
        <p:nvPicPr>
          <p:cNvPr id="5" name="Picture 4" descr="Skrypt komputerowy na ekranie">
            <a:extLst>
              <a:ext uri="{FF2B5EF4-FFF2-40B4-BE49-F238E27FC236}">
                <a16:creationId xmlns:a16="http://schemas.microsoft.com/office/drawing/2014/main" id="{0C33CE56-1FDA-4897-BD3A-01B776437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1" r="49463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pl-PL" sz="2000" dirty="0"/>
              <a:t>Z poziomu terminala możemy także pisać programy, kompilować je i uruchamiać</a:t>
            </a:r>
          </a:p>
          <a:p>
            <a:endParaRPr lang="pl-PL" sz="2000" dirty="0"/>
          </a:p>
          <a:p>
            <a:r>
              <a:rPr lang="pl-PL" sz="2000" dirty="0"/>
              <a:t>Zarówno w języku </a:t>
            </a:r>
            <a:r>
              <a:rPr lang="pl-PL" sz="2000" dirty="0">
                <a:latin typeface="Consolas" panose="020B0609020204030204" pitchFamily="49" charset="0"/>
              </a:rPr>
              <a:t>C++ </a:t>
            </a:r>
            <a:r>
              <a:rPr lang="pl-PL" sz="2000" dirty="0"/>
              <a:t>jak i w innych językach</a:t>
            </a:r>
          </a:p>
        </p:txBody>
      </p:sp>
    </p:spTree>
    <p:extLst>
      <p:ext uri="{BB962C8B-B14F-4D97-AF65-F5344CB8AC3E}">
        <p14:creationId xmlns:p14="http://schemas.microsoft.com/office/powerpoint/2010/main" val="1938377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rgbClr val="FFFFFF"/>
                </a:solidFill>
              </a:rPr>
              <a:t>Programowanie c.d.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pl-PL" sz="1600" dirty="0"/>
              <a:t>Utwórzmy prosty program:</a:t>
            </a:r>
          </a:p>
          <a:p>
            <a:pPr marL="0" indent="0" algn="ctr">
              <a:buNone/>
            </a:pPr>
            <a:r>
              <a:rPr lang="pl-PL" sz="16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vi hello.cpp</a:t>
            </a:r>
          </a:p>
          <a:p>
            <a:pPr marL="0" indent="0">
              <a:buNone/>
            </a:pPr>
            <a:endParaRPr lang="pl-PL" sz="14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1600" dirty="0"/>
              <a:t>I wypełnijmy go kodem naszego programu:</a:t>
            </a:r>
          </a:p>
          <a:p>
            <a:endParaRPr lang="pl-PL" sz="1400" dirty="0"/>
          </a:p>
          <a:p>
            <a:pPr marL="0" indent="0">
              <a:buNone/>
            </a:pP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#include &lt;</a:t>
            </a:r>
            <a:r>
              <a:rPr lang="pl-PL" sz="1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iostream</a:t>
            </a: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pPr marL="0" indent="0">
              <a:buNone/>
            </a:pPr>
            <a:r>
              <a:rPr lang="pl-PL" sz="1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using</a:t>
            </a: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pl-PL" sz="1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namespace</a:t>
            </a: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pl-PL" sz="1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std</a:t>
            </a: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;</a:t>
            </a:r>
          </a:p>
          <a:p>
            <a:pPr marL="0" indent="0">
              <a:buNone/>
            </a:pPr>
            <a:r>
              <a:rPr lang="pl-PL" sz="1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int</a:t>
            </a: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pl-PL" sz="1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main</a:t>
            </a: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() {</a:t>
            </a:r>
          </a:p>
          <a:p>
            <a:pPr marL="0" indent="0">
              <a:buNone/>
            </a:pP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	</a:t>
            </a:r>
            <a:r>
              <a:rPr lang="pl-PL" sz="1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cout</a:t>
            </a: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&lt;&lt; „Hello World!” &lt;&lt; </a:t>
            </a:r>
            <a:r>
              <a:rPr lang="pl-PL" sz="1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endl</a:t>
            </a: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;</a:t>
            </a:r>
          </a:p>
          <a:p>
            <a:pPr marL="0" indent="0">
              <a:buNone/>
            </a:pP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	return 0;</a:t>
            </a:r>
          </a:p>
          <a:p>
            <a:pPr marL="0" indent="0">
              <a:buNone/>
            </a:pPr>
            <a:r>
              <a:rPr lang="pl-PL" sz="1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2909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Kompilacja programu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Po napisaniu naszego programu należy go </a:t>
            </a:r>
            <a:r>
              <a:rPr lang="pl-PL" sz="2000" u="sng" dirty="0"/>
              <a:t>skompilować</a:t>
            </a:r>
          </a:p>
          <a:p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W tym celu użyjemy kompilatora języka </a:t>
            </a:r>
            <a:r>
              <a:rPr lang="pl-PL" sz="2000" dirty="0">
                <a:latin typeface="Consolas" panose="020B0609020204030204" pitchFamily="49" charset="0"/>
              </a:rPr>
              <a:t>C++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g++ [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opcje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 &lt;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pliki źródłowe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</a:p>
          <a:p>
            <a:pPr marL="0" indent="0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2000" dirty="0"/>
              <a:t>Czyli: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g++ hello.cpp</a:t>
            </a:r>
          </a:p>
        </p:txBody>
      </p:sp>
    </p:spTree>
    <p:extLst>
      <p:ext uri="{BB962C8B-B14F-4D97-AF65-F5344CB8AC3E}">
        <p14:creationId xmlns:p14="http://schemas.microsoft.com/office/powerpoint/2010/main" val="43823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Uruchamianie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Po skończonej kompilacji (zakończonej sukcesem) utworzony zostanie plik </a:t>
            </a:r>
            <a:r>
              <a:rPr lang="pl-PL" sz="2000" b="1" dirty="0" err="1">
                <a:latin typeface="Consolas" panose="020B0609020204030204" pitchFamily="49" charset="0"/>
              </a:rPr>
              <a:t>a.out</a:t>
            </a:r>
            <a:endParaRPr lang="pl-PL" sz="2000" b="1" dirty="0">
              <a:latin typeface="Consolas" panose="020B0609020204030204" pitchFamily="49" charset="0"/>
            </a:endParaRPr>
          </a:p>
          <a:p>
            <a:endParaRPr lang="pl-PL" sz="2000" dirty="0"/>
          </a:p>
          <a:p>
            <a:r>
              <a:rPr lang="pl-PL" sz="2000" dirty="0"/>
              <a:t>Jest to plik wykonywalny </a:t>
            </a:r>
            <a:r>
              <a:rPr lang="mr-IN" sz="2000" dirty="0"/>
              <a:t>–</a:t>
            </a:r>
            <a:r>
              <a:rPr lang="pl-PL" sz="2000" dirty="0"/>
              <a:t> nasz program (użyjmy polecenia 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file</a:t>
            </a:r>
            <a:r>
              <a:rPr lang="pl-PL" sz="2000" dirty="0"/>
              <a:t>)</a:t>
            </a:r>
          </a:p>
          <a:p>
            <a:endParaRPr lang="pl-PL" sz="2000" dirty="0"/>
          </a:p>
          <a:p>
            <a:r>
              <a:rPr lang="pl-PL" sz="2000" dirty="0"/>
              <a:t>Aby go uruchomić wpisujemy:</a:t>
            </a:r>
          </a:p>
          <a:p>
            <a:pPr marL="0" indent="0" algn="ctr">
              <a:buNone/>
            </a:pP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./</a:t>
            </a:r>
            <a:r>
              <a:rPr lang="pl-PL" sz="20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a.out</a:t>
            </a:r>
            <a:endParaRPr lang="pl-PL" sz="2000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40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pl-PL" sz="4000"/>
              <a:t>Kompilacja programu - opcje</a:t>
            </a:r>
          </a:p>
        </p:txBody>
      </p:sp>
      <p:pic>
        <p:nvPicPr>
          <p:cNvPr id="5" name="Picture 4" descr="Liczby z giełdy">
            <a:extLst>
              <a:ext uri="{FF2B5EF4-FFF2-40B4-BE49-F238E27FC236}">
                <a16:creationId xmlns:a16="http://schemas.microsoft.com/office/drawing/2014/main" id="{26A8CF64-5F16-4888-A090-238458311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8" r="28836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lang="pl-PL" sz="2000" dirty="0"/>
              <a:t>Żeby nasz program zapisany został pod inną nazwą, możemy użyć opcji </a:t>
            </a:r>
            <a:r>
              <a:rPr lang="mr-IN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–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o &lt;</a:t>
            </a:r>
            <a:r>
              <a:rPr lang="pl-PL" sz="20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nazwa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&gt;</a:t>
            </a:r>
            <a:r>
              <a:rPr lang="pl-PL" sz="2000" dirty="0"/>
              <a:t>:</a:t>
            </a:r>
          </a:p>
          <a:p>
            <a:pPr marL="0" indent="0" algn="ctr">
              <a:buNone/>
            </a:pP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g++ -o hello hello.cpp</a:t>
            </a:r>
          </a:p>
          <a:p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r>
              <a:rPr lang="pl-PL" sz="2000" dirty="0">
                <a:ea typeface="Ubuntu Mono" charset="0"/>
                <a:cs typeface="Ubuntu Mono" charset="0"/>
              </a:rPr>
              <a:t>Przydatne opcje:</a:t>
            </a:r>
          </a:p>
          <a:p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-Wall </a:t>
            </a:r>
            <a:r>
              <a:rPr lang="mr-IN" sz="2000" dirty="0">
                <a:ea typeface="Ubuntu Mono" charset="0"/>
                <a:cs typeface="Ubuntu Mono" charset="0"/>
              </a:rPr>
              <a:t>–</a:t>
            </a:r>
            <a:r>
              <a:rPr lang="pl-PL" sz="2000" dirty="0">
                <a:ea typeface="Ubuntu Mono" charset="0"/>
                <a:cs typeface="Ubuntu Mono" charset="0"/>
              </a:rPr>
              <a:t> wyświetla wszystkie ostrzeżenia</a:t>
            </a:r>
          </a:p>
          <a:p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-O3 </a:t>
            </a:r>
            <a:r>
              <a:rPr lang="mr-IN" sz="2000" dirty="0">
                <a:ea typeface="Ubuntu Mono" charset="0"/>
                <a:cs typeface="Ubuntu Mono" charset="0"/>
              </a:rPr>
              <a:t>–</a:t>
            </a:r>
            <a:r>
              <a:rPr lang="pl-PL" sz="2000" dirty="0">
                <a:ea typeface="Ubuntu Mono" charset="0"/>
                <a:cs typeface="Ubuntu Mono" charset="0"/>
              </a:rPr>
              <a:t> optymalizacja wynikowego programu</a:t>
            </a:r>
          </a:p>
          <a:p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--</a:t>
            </a:r>
            <a:r>
              <a:rPr lang="pl-PL" sz="20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help</a:t>
            </a:r>
            <a:r>
              <a:rPr lang="pl-PL" sz="20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mr-IN" sz="2000" dirty="0">
                <a:ea typeface="Ubuntu Mono" charset="0"/>
                <a:cs typeface="Ubuntu Mono" charset="0"/>
              </a:rPr>
              <a:t>–</a:t>
            </a:r>
            <a:r>
              <a:rPr lang="pl-PL" sz="2000" dirty="0">
                <a:ea typeface="Ubuntu Mono" charset="0"/>
                <a:cs typeface="Ubuntu Mono" charset="0"/>
              </a:rPr>
              <a:t> wyświetla ekran pomocy</a:t>
            </a:r>
          </a:p>
        </p:txBody>
      </p:sp>
    </p:spTree>
    <p:extLst>
      <p:ext uri="{BB962C8B-B14F-4D97-AF65-F5344CB8AC3E}">
        <p14:creationId xmlns:p14="http://schemas.microsoft.com/office/powerpoint/2010/main" val="109606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Dodanie użytkownika c.d.</a:t>
            </a:r>
          </a:p>
        </p:txBody>
      </p:sp>
      <p:sp>
        <p:nvSpPr>
          <p:cNvPr id="9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Przy pierwszym wykorzystaniu polecenia </a:t>
            </a:r>
            <a:r>
              <a:rPr lang="pl-PL" sz="2000" b="1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sudo</a:t>
            </a:r>
            <a:r>
              <a:rPr lang="pl-PL" sz="2000" dirty="0"/>
              <a:t> musimy podać hasło administratora</a:t>
            </a:r>
          </a:p>
          <a:p>
            <a:endParaRPr lang="pl-PL" sz="2000" dirty="0"/>
          </a:p>
          <a:p>
            <a:r>
              <a:rPr lang="pl-PL" sz="2000" b="1" dirty="0"/>
              <a:t>Uwaga</a:t>
            </a:r>
            <a:r>
              <a:rPr lang="pl-PL" sz="2000" dirty="0"/>
              <a:t>: w systemie Linux nie widać, jak wprowadzamy hasło (wskaźnik się nie przesuwa)</a:t>
            </a:r>
          </a:p>
          <a:p>
            <a:endParaRPr lang="pl-PL" sz="2000" dirty="0"/>
          </a:p>
          <a:p>
            <a:r>
              <a:rPr lang="pl-PL" sz="2000" dirty="0"/>
              <a:t>Następnie podajemy hasło naszego nowego użytkownika</a:t>
            </a:r>
          </a:p>
          <a:p>
            <a:r>
              <a:rPr lang="pl-PL" sz="2000" dirty="0"/>
              <a:t>I inne jego dane (jeżeli chcemy)</a:t>
            </a:r>
          </a:p>
          <a:p>
            <a:r>
              <a:rPr lang="pl-PL" sz="2000" dirty="0"/>
              <a:t>Jeżeli nie chcemy podawać dodatkowych informacji, wciskamy </a:t>
            </a:r>
            <a:r>
              <a:rPr lang="pl-PL" sz="2000" dirty="0" err="1">
                <a:latin typeface="Consolas" panose="020B0609020204030204" pitchFamily="49" charset="0"/>
              </a:rPr>
              <a:t>Enter</a:t>
            </a:r>
            <a:endParaRPr lang="pl-PL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38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pl-PL" sz="4000">
                <a:solidFill>
                  <a:srgbClr val="FFFFFF"/>
                </a:solidFill>
              </a:rPr>
              <a:t>Nawigacja po systemie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pl-PL" sz="2000" dirty="0"/>
              <a:t>Aby poznać ścieżkę, w której się znajdujemy:</a:t>
            </a:r>
          </a:p>
          <a:p>
            <a:pPr marL="0" indent="0">
              <a:buNone/>
            </a:pPr>
            <a:endParaRPr lang="pl-PL" sz="2000" dirty="0"/>
          </a:p>
          <a:p>
            <a:pPr marL="0" indent="0" algn="ctr">
              <a:buNone/>
            </a:pPr>
            <a:r>
              <a:rPr lang="pl-PL" sz="2400" b="1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pwd</a:t>
            </a:r>
            <a:endParaRPr lang="pl-PL" sz="2000" b="1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000" dirty="0">
              <a:latin typeface="Ubuntu Mono" charset="0"/>
              <a:ea typeface="Ubuntu Mono" charset="0"/>
              <a:cs typeface="Ubuntu Mono" charset="0"/>
            </a:endParaRPr>
          </a:p>
          <a:p>
            <a:pPr marL="0" indent="0" algn="ctr">
              <a:buNone/>
            </a:pPr>
            <a:r>
              <a:rPr lang="pl-PL" sz="20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pwd</a:t>
            </a:r>
            <a:r>
              <a:rPr lang="pl-PL" sz="2000" dirty="0">
                <a:ea typeface="Ubuntu Mono" charset="0"/>
                <a:cs typeface="Ubuntu Mono" charset="0"/>
              </a:rPr>
              <a:t> </a:t>
            </a:r>
            <a:r>
              <a:rPr lang="mr-IN" sz="2000" dirty="0">
                <a:ea typeface="Ubuntu Mono" charset="0"/>
                <a:cs typeface="Ubuntu Mono" charset="0"/>
              </a:rPr>
              <a:t>–</a:t>
            </a:r>
            <a:r>
              <a:rPr lang="pl-PL" sz="2000" dirty="0">
                <a:ea typeface="Ubuntu Mono" charset="0"/>
                <a:cs typeface="Ubuntu Mono" charset="0"/>
              </a:rPr>
              <a:t> </a:t>
            </a:r>
            <a:r>
              <a:rPr lang="pl-PL" sz="2000" b="1" i="1" dirty="0" err="1">
                <a:ea typeface="Ubuntu Mono" charset="0"/>
                <a:cs typeface="Ubuntu Mono" charset="0"/>
              </a:rPr>
              <a:t>P</a:t>
            </a:r>
            <a:r>
              <a:rPr lang="pl-PL" sz="2000" i="1" dirty="0" err="1">
                <a:ea typeface="Ubuntu Mono" charset="0"/>
                <a:cs typeface="Ubuntu Mono" charset="0"/>
              </a:rPr>
              <a:t>rint</a:t>
            </a:r>
            <a:r>
              <a:rPr lang="pl-PL" sz="2000" i="1" dirty="0">
                <a:ea typeface="Ubuntu Mono" charset="0"/>
                <a:cs typeface="Ubuntu Mono" charset="0"/>
              </a:rPr>
              <a:t> </a:t>
            </a:r>
            <a:r>
              <a:rPr lang="pl-PL" sz="2000" b="1" i="1" dirty="0" err="1">
                <a:ea typeface="Ubuntu Mono" charset="0"/>
                <a:cs typeface="Ubuntu Mono" charset="0"/>
              </a:rPr>
              <a:t>W</a:t>
            </a:r>
            <a:r>
              <a:rPr lang="pl-PL" sz="2000" i="1" dirty="0" err="1">
                <a:ea typeface="Ubuntu Mono" charset="0"/>
                <a:cs typeface="Ubuntu Mono" charset="0"/>
              </a:rPr>
              <a:t>orking</a:t>
            </a:r>
            <a:r>
              <a:rPr lang="pl-PL" sz="2000" i="1" dirty="0">
                <a:ea typeface="Ubuntu Mono" charset="0"/>
                <a:cs typeface="Ubuntu Mono" charset="0"/>
              </a:rPr>
              <a:t> </a:t>
            </a:r>
            <a:r>
              <a:rPr lang="pl-PL" sz="2000" b="1" i="1" dirty="0">
                <a:ea typeface="Ubuntu Mono" charset="0"/>
                <a:cs typeface="Ubuntu Mono" charset="0"/>
              </a:rPr>
              <a:t>D</a:t>
            </a:r>
            <a:r>
              <a:rPr lang="pl-PL" sz="2000" i="1" dirty="0">
                <a:ea typeface="Ubuntu Mono" charset="0"/>
                <a:cs typeface="Ubuntu Mono" charset="0"/>
              </a:rPr>
              <a:t>irectory</a:t>
            </a:r>
          </a:p>
          <a:p>
            <a:pPr marL="0" indent="0">
              <a:buNone/>
            </a:pPr>
            <a:endParaRPr lang="pl-PL" sz="2000" dirty="0"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000" dirty="0">
              <a:ea typeface="Ubuntu Mono" charset="0"/>
              <a:cs typeface="Ubuntu Mono" charset="0"/>
            </a:endParaRPr>
          </a:p>
          <a:p>
            <a:pPr marL="0" indent="0">
              <a:buNone/>
            </a:pPr>
            <a:endParaRPr lang="pl-PL" sz="2000" dirty="0">
              <a:ea typeface="Ubuntu Mono" charset="0"/>
              <a:cs typeface="Ubuntu Mono" charset="0"/>
            </a:endParaRPr>
          </a:p>
          <a:p>
            <a:r>
              <a:rPr lang="pl-PL" sz="2000" u="sng" dirty="0">
                <a:ea typeface="Ubuntu Mono" charset="0"/>
                <a:cs typeface="Ubuntu Mono" charset="0"/>
              </a:rPr>
              <a:t>Wiele poleceń zależy od tego, gdzie aktualnie jesteśmy</a:t>
            </a:r>
          </a:p>
        </p:txBody>
      </p:sp>
    </p:spTree>
    <p:extLst>
      <p:ext uri="{BB962C8B-B14F-4D97-AF65-F5344CB8AC3E}">
        <p14:creationId xmlns:p14="http://schemas.microsoft.com/office/powerpoint/2010/main" val="1510654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/>
              <a:t>Nawigacja po systemie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200" dirty="0"/>
              <a:t>Możemy wyświetlić zawartość obecnego katalogu:</a:t>
            </a:r>
          </a:p>
          <a:p>
            <a:pPr marL="0" indent="0" algn="ctr">
              <a:buNone/>
            </a:pPr>
            <a:r>
              <a:rPr lang="pl-PL" b="1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endParaRPr lang="pl-PL" sz="2200" b="1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 algn="ctr">
              <a:buNone/>
            </a:pPr>
            <a:r>
              <a:rPr lang="pl-PL" sz="22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sz="2200" dirty="0">
                <a:ea typeface="Ubuntu Mono" charset="0"/>
                <a:cs typeface="Ubuntu Mono" charset="0"/>
              </a:rPr>
              <a:t> </a:t>
            </a:r>
            <a:r>
              <a:rPr lang="mr-IN" sz="2200" dirty="0">
                <a:ea typeface="Ubuntu Mono" charset="0"/>
                <a:cs typeface="Ubuntu Mono" charset="0"/>
              </a:rPr>
              <a:t>–</a:t>
            </a:r>
            <a:r>
              <a:rPr lang="pl-PL" sz="2200" dirty="0">
                <a:ea typeface="Ubuntu Mono" charset="0"/>
                <a:cs typeface="Ubuntu Mono" charset="0"/>
              </a:rPr>
              <a:t> </a:t>
            </a:r>
            <a:r>
              <a:rPr lang="pl-PL" sz="2200" i="1" dirty="0">
                <a:ea typeface="Ubuntu Mono" charset="0"/>
                <a:cs typeface="Ubuntu Mono" charset="0"/>
              </a:rPr>
              <a:t>list</a:t>
            </a:r>
          </a:p>
          <a:p>
            <a:pPr marL="0" indent="0">
              <a:buNone/>
            </a:pPr>
            <a:endParaRPr lang="pl-PL" sz="2200" dirty="0">
              <a:ea typeface="Ubuntu Mono" charset="0"/>
              <a:cs typeface="Ubuntu Mono" charset="0"/>
            </a:endParaRPr>
          </a:p>
          <a:p>
            <a:pPr marL="0" indent="0">
              <a:buNone/>
            </a:pPr>
            <a:r>
              <a:rPr lang="pl-PL" sz="2200" dirty="0">
                <a:ea typeface="Ubuntu Mono" charset="0"/>
                <a:cs typeface="Ubuntu Mono" charset="0"/>
              </a:rPr>
              <a:t>Polecenie możemy uruchomić z argumentami:</a:t>
            </a:r>
          </a:p>
          <a:p>
            <a:pPr marL="0" indent="0" algn="ctr">
              <a:buNone/>
            </a:pPr>
            <a:r>
              <a:rPr lang="pl-PL" sz="2400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[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opcje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 [</a:t>
            </a:r>
            <a:r>
              <a:rPr lang="pl-PL" sz="24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lokacja</a:t>
            </a:r>
            <a:r>
              <a:rPr lang="pl-PL" sz="2400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</a:t>
            </a:r>
          </a:p>
          <a:p>
            <a:pPr marL="0" indent="0">
              <a:buNone/>
            </a:pPr>
            <a:endParaRPr lang="pl-PL" sz="2200" dirty="0">
              <a:latin typeface="Ubuntu Mono" charset="0"/>
              <a:ea typeface="Ubuntu Mono" charset="0"/>
              <a:cs typeface="Ubuntu Mono" charset="0"/>
            </a:endParaRPr>
          </a:p>
          <a:p>
            <a:pPr marL="0" indent="0" algn="ctr">
              <a:buNone/>
            </a:pPr>
            <a:r>
              <a:rPr lang="pl-PL" sz="2200" dirty="0">
                <a:ea typeface="Ubuntu Mono" charset="0"/>
                <a:cs typeface="Ubuntu Mono" charset="0"/>
              </a:rPr>
              <a:t>(</a:t>
            </a:r>
            <a:r>
              <a:rPr lang="pl-PL" sz="2200" b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[</a:t>
            </a:r>
            <a:r>
              <a:rPr lang="pl-PL" sz="2200" i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nazwa</a:t>
            </a:r>
            <a:r>
              <a:rPr lang="pl-PL" sz="2200" b="1" dirty="0">
                <a:latin typeface="Consolas" panose="020B0609020204030204" pitchFamily="49" charset="0"/>
                <a:ea typeface="Ubuntu Mono" charset="0"/>
                <a:cs typeface="Ubuntu Mono" charset="0"/>
              </a:rPr>
              <a:t>]</a:t>
            </a:r>
            <a:r>
              <a:rPr lang="pl-PL" sz="2200" dirty="0">
                <a:ea typeface="Ubuntu Mono" charset="0"/>
                <a:cs typeface="Ubuntu Mono" charset="0"/>
              </a:rPr>
              <a:t> określa elementy opcjonalne)</a:t>
            </a:r>
          </a:p>
        </p:txBody>
      </p:sp>
      <p:pic>
        <p:nvPicPr>
          <p:cNvPr id="5" name="Picture 4" descr="Stos czasopism na stole">
            <a:extLst>
              <a:ext uri="{FF2B5EF4-FFF2-40B4-BE49-F238E27FC236}">
                <a16:creationId xmlns:a16="http://schemas.microsoft.com/office/drawing/2014/main" id="{967CEE66-6E8E-4900-9F8A-B6C83564B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76" r="11105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7000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 dirty="0" err="1">
                <a:latin typeface="Consolas" panose="020B0609020204030204" pitchFamily="49" charset="0"/>
              </a:rPr>
              <a:t>ls</a:t>
            </a:r>
            <a:r>
              <a:rPr lang="pl-PL" sz="5400" dirty="0"/>
              <a:t> - przykłady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mr-IN" dirty="0">
                <a:latin typeface="Consolas" panose="020B0609020204030204" pitchFamily="49" charset="0"/>
                <a:ea typeface="Ubuntu Mono" charset="0"/>
                <a:cs typeface="Ubuntu Mono" charset="0"/>
              </a:rPr>
              <a:t>–</a:t>
            </a:r>
            <a:r>
              <a:rPr lang="pl-PL" dirty="0">
                <a:latin typeface="Consolas" panose="020B0609020204030204" pitchFamily="49" charset="0"/>
                <a:ea typeface="Ubuntu Mono" charset="0"/>
                <a:cs typeface="Ubuntu Mono" charset="0"/>
              </a:rPr>
              <a:t>l</a:t>
            </a:r>
          </a:p>
          <a:p>
            <a:pPr marL="0" indent="0">
              <a:buNone/>
            </a:pPr>
            <a:r>
              <a:rPr lang="pl-PL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/</a:t>
            </a:r>
            <a:r>
              <a:rPr lang="pl-PL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etc</a:t>
            </a:r>
            <a:endParaRPr lang="pl-PL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pPr marL="0" indent="0">
              <a:buNone/>
            </a:pPr>
            <a:r>
              <a:rPr lang="pl-PL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ls</a:t>
            </a:r>
            <a:r>
              <a:rPr lang="pl-PL" dirty="0">
                <a:latin typeface="Consolas" panose="020B0609020204030204" pitchFamily="49" charset="0"/>
                <a:ea typeface="Ubuntu Mono" charset="0"/>
                <a:cs typeface="Ubuntu Mono" charset="0"/>
              </a:rPr>
              <a:t> </a:t>
            </a:r>
            <a:r>
              <a:rPr lang="mr-IN" dirty="0">
                <a:latin typeface="Consolas" panose="020B0609020204030204" pitchFamily="49" charset="0"/>
                <a:ea typeface="Ubuntu Mono" charset="0"/>
                <a:cs typeface="Ubuntu Mono" charset="0"/>
              </a:rPr>
              <a:t>–</a:t>
            </a:r>
            <a:r>
              <a:rPr lang="pl-PL" dirty="0">
                <a:latin typeface="Consolas" panose="020B0609020204030204" pitchFamily="49" charset="0"/>
                <a:ea typeface="Ubuntu Mono" charset="0"/>
                <a:cs typeface="Ubuntu Mono" charset="0"/>
              </a:rPr>
              <a:t>l /</a:t>
            </a:r>
            <a:r>
              <a:rPr lang="pl-PL" dirty="0" err="1">
                <a:latin typeface="Consolas" panose="020B0609020204030204" pitchFamily="49" charset="0"/>
                <a:ea typeface="Ubuntu Mono" charset="0"/>
                <a:cs typeface="Ubuntu Mono" charset="0"/>
              </a:rPr>
              <a:t>etc</a:t>
            </a:r>
            <a:endParaRPr lang="pl-PL" dirty="0">
              <a:latin typeface="Consolas" panose="020B0609020204030204" pitchFamily="49" charset="0"/>
              <a:ea typeface="Ubuntu Mono" charset="0"/>
              <a:cs typeface="Ubuntu Mono" charset="0"/>
            </a:endParaRPr>
          </a:p>
          <a:p>
            <a:endParaRPr lang="pl-PL" sz="2400" dirty="0">
              <a:latin typeface="Ubuntu Mono" charset="0"/>
              <a:ea typeface="Ubuntu Mono" charset="0"/>
              <a:cs typeface="Ubuntu Mono" charset="0"/>
            </a:endParaRPr>
          </a:p>
          <a:p>
            <a:r>
              <a:rPr lang="pl-PL" sz="2400" dirty="0">
                <a:ea typeface="Ubuntu Mono" charset="0"/>
                <a:cs typeface="Ubuntu Mono" charset="0"/>
              </a:rPr>
              <a:t>Wszystkie opcje zaczynają się od myślnika (lub dwóch)</a:t>
            </a:r>
          </a:p>
          <a:p>
            <a:endParaRPr lang="pl-PL" sz="2400" dirty="0">
              <a:ea typeface="Ubuntu Mono" charset="0"/>
              <a:cs typeface="Ubuntu Mono" charset="0"/>
            </a:endParaRPr>
          </a:p>
          <a:p>
            <a:r>
              <a:rPr lang="pl-PL" sz="2400" dirty="0">
                <a:ea typeface="Ubuntu Mono" charset="0"/>
                <a:cs typeface="Ubuntu Mono" charset="0"/>
              </a:rPr>
              <a:t>Każde polecenie ma inne dostępne opcje</a:t>
            </a:r>
          </a:p>
        </p:txBody>
      </p:sp>
      <p:pic>
        <p:nvPicPr>
          <p:cNvPr id="11" name="Picture 4" descr="Wykrzyknik na żółtym tle">
            <a:extLst>
              <a:ext uri="{FF2B5EF4-FFF2-40B4-BE49-F238E27FC236}">
                <a16:creationId xmlns:a16="http://schemas.microsoft.com/office/drawing/2014/main" id="{39B18340-4045-408C-80C8-D4A3B3551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r="1819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697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pl-PL" sz="5400" dirty="0"/>
              <a:t>Ścieżki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pl-PL" sz="2400" dirty="0"/>
              <a:t>Mamy ścieżki </a:t>
            </a:r>
            <a:r>
              <a:rPr lang="pl-PL" sz="2400" b="1" u="sng" dirty="0"/>
              <a:t>absolutne</a:t>
            </a:r>
            <a:r>
              <a:rPr lang="pl-PL" sz="2400" dirty="0"/>
              <a:t> i </a:t>
            </a:r>
            <a:r>
              <a:rPr lang="pl-PL" sz="2400" b="1" u="sng" dirty="0"/>
              <a:t>względne</a:t>
            </a:r>
          </a:p>
          <a:p>
            <a:endParaRPr lang="pl-PL" sz="2400" b="1" dirty="0"/>
          </a:p>
          <a:p>
            <a:r>
              <a:rPr lang="pl-PL" sz="2400" dirty="0"/>
              <a:t>Możemy używać obu by odnosić się do plików</a:t>
            </a:r>
          </a:p>
          <a:p>
            <a:endParaRPr lang="pl-PL" sz="2400" dirty="0"/>
          </a:p>
        </p:txBody>
      </p:sp>
      <p:pic>
        <p:nvPicPr>
          <p:cNvPr id="5" name="Picture 4" descr="Ścieżka wijąca się w polu trawy">
            <a:extLst>
              <a:ext uri="{FF2B5EF4-FFF2-40B4-BE49-F238E27FC236}">
                <a16:creationId xmlns:a16="http://schemas.microsoft.com/office/drawing/2014/main" id="{2C4D1D51-F09A-4CFD-B6D5-4D8EB9372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49" r="20932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083933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1665</Words>
  <Application>Microsoft Office PowerPoint</Application>
  <PresentationFormat>Panoramiczny</PresentationFormat>
  <Paragraphs>361</Paragraphs>
  <Slides>48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Ubuntu Mono</vt:lpstr>
      <vt:lpstr>Motyw pakietu Office</vt:lpstr>
      <vt:lpstr>Wprowadzenie do systemu Linux</vt:lpstr>
      <vt:lpstr>Linia poleceń - terminal</vt:lpstr>
      <vt:lpstr>Historia poleceń</vt:lpstr>
      <vt:lpstr>Dodanie użytkownika</vt:lpstr>
      <vt:lpstr>Dodanie użytkownika c.d.</vt:lpstr>
      <vt:lpstr>Nawigacja po systemie</vt:lpstr>
      <vt:lpstr>Nawigacja po systemie</vt:lpstr>
      <vt:lpstr>ls - przykłady</vt:lpstr>
      <vt:lpstr>Ścieżki</vt:lpstr>
      <vt:lpstr>Ścieżki absolutne</vt:lpstr>
      <vt:lpstr>Ścieżki względne</vt:lpstr>
      <vt:lpstr>Przykład</vt:lpstr>
      <vt:lpstr>Więcej o ścieżkach</vt:lpstr>
      <vt:lpstr>Poruszanie się po systemie</vt:lpstr>
      <vt:lpstr>Wskazówka</vt:lpstr>
      <vt:lpstr>Ćwiczenia</vt:lpstr>
      <vt:lpstr>O plikach słów kilka</vt:lpstr>
      <vt:lpstr>Pliki c.d.</vt:lpstr>
      <vt:lpstr>Ukryte pliki i katalogi</vt:lpstr>
      <vt:lpstr>Ćwiczenia</vt:lpstr>
      <vt:lpstr>Manual</vt:lpstr>
      <vt:lpstr>Jak poznać polecenie</vt:lpstr>
      <vt:lpstr>Wyszukiwanie</vt:lpstr>
      <vt:lpstr>Wyszukiwanie c.d.</vt:lpstr>
      <vt:lpstr>Opcje</vt:lpstr>
      <vt:lpstr>Ćwiczenia</vt:lpstr>
      <vt:lpstr>Manipulacja plikami</vt:lpstr>
      <vt:lpstr>Manipulacja plikami c.d.</vt:lpstr>
      <vt:lpstr>Manipulacja plikami c.d.</vt:lpstr>
      <vt:lpstr>Manipulacja plikami c.d.</vt:lpstr>
      <vt:lpstr>Manipulacja plikami c.d.</vt:lpstr>
      <vt:lpstr>Manipulacja plikami c.d.</vt:lpstr>
      <vt:lpstr>Ćwiczenia</vt:lpstr>
      <vt:lpstr>Vi – edytor tekstów</vt:lpstr>
      <vt:lpstr>Vi</vt:lpstr>
      <vt:lpstr>Vi - strzałki</vt:lpstr>
      <vt:lpstr>Vi - zapisywanie</vt:lpstr>
      <vt:lpstr>Vi – przemieszczanie się po pliku (w trybie edycji)</vt:lpstr>
      <vt:lpstr>Vi – przemieszczanie się po pliku c.d.</vt:lpstr>
      <vt:lpstr>Vi – usuwanie zawartości</vt:lpstr>
      <vt:lpstr>Vi – cofanie  (w trybie edycji)</vt:lpstr>
      <vt:lpstr>Vi – pozostałe polecenia</vt:lpstr>
      <vt:lpstr>Podglądanie zawartości pliku</vt:lpstr>
      <vt:lpstr>Programowanie</vt:lpstr>
      <vt:lpstr>Programowanie c.d.</vt:lpstr>
      <vt:lpstr>Kompilacja programu</vt:lpstr>
      <vt:lpstr>Uruchamianie</vt:lpstr>
      <vt:lpstr>Kompilacja programu - opcje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Wprowadzenie do systemu Linux</dc:title>
  <dc:creator>Damian Kurpiewski</dc:creator>
  <cp:lastModifiedBy>Damian Kurpiewski</cp:lastModifiedBy>
  <cp:revision>29</cp:revision>
  <cp:lastPrinted>2017-09-19T05:54:23Z</cp:lastPrinted>
  <dcterms:created xsi:type="dcterms:W3CDTF">2017-09-18T17:40:19Z</dcterms:created>
  <dcterms:modified xsi:type="dcterms:W3CDTF">2021-05-26T07:10:50Z</dcterms:modified>
</cp:coreProperties>
</file>